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978" r:id="rId1"/>
  </p:sldMasterIdLst>
  <p:notesMasterIdLst>
    <p:notesMasterId r:id="rId18"/>
  </p:notesMasterIdLst>
  <p:sldIdLst>
    <p:sldId id="256" r:id="rId2"/>
    <p:sldId id="259" r:id="rId3"/>
    <p:sldId id="260" r:id="rId4"/>
    <p:sldId id="261" r:id="rId5"/>
    <p:sldId id="269" r:id="rId6"/>
    <p:sldId id="270" r:id="rId7"/>
    <p:sldId id="271" r:id="rId8"/>
    <p:sldId id="272" r:id="rId9"/>
    <p:sldId id="273" r:id="rId10"/>
    <p:sldId id="275" r:id="rId11"/>
    <p:sldId id="274" r:id="rId12"/>
    <p:sldId id="276" r:id="rId13"/>
    <p:sldId id="277" r:id="rId14"/>
    <p:sldId id="278" r:id="rId15"/>
    <p:sldId id="267" r:id="rId16"/>
    <p:sldId id="262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69" autoAdjust="0"/>
    <p:restoredTop sz="94660"/>
  </p:normalViewPr>
  <p:slideViewPr>
    <p:cSldViewPr snapToGrid="0">
      <p:cViewPr varScale="1">
        <p:scale>
          <a:sx n="76" d="100"/>
          <a:sy n="76" d="100"/>
        </p:scale>
        <p:origin x="126" y="8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E2335B-91D4-4558-A7BB-2D7766933DF7}" type="datetimeFigureOut">
              <a:rPr lang="ko-KR" altLang="en-US" smtClean="0"/>
              <a:t>2020-09-01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015F62-4070-484B-B137-542F3489A88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757990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 bwMode="gray">
          <a:xfrm>
            <a:off x="-1" y="1335025"/>
            <a:ext cx="12196537" cy="4084204"/>
          </a:xfrm>
          <a:custGeom>
            <a:avLst/>
            <a:gdLst>
              <a:gd name="connsiteX0" fmla="*/ 0 w 9153144"/>
              <a:gd name="connsiteY0" fmla="*/ 265176 h 3200400"/>
              <a:gd name="connsiteX1" fmla="*/ 2651760 w 9153144"/>
              <a:gd name="connsiteY1" fmla="*/ 0 h 3200400"/>
              <a:gd name="connsiteX2" fmla="*/ 6986016 w 9153144"/>
              <a:gd name="connsiteY2" fmla="*/ 758952 h 3200400"/>
              <a:gd name="connsiteX3" fmla="*/ 9153144 w 9153144"/>
              <a:gd name="connsiteY3" fmla="*/ 237744 h 3200400"/>
              <a:gd name="connsiteX4" fmla="*/ 9144000 w 9153144"/>
              <a:gd name="connsiteY4" fmla="*/ 2816352 h 3200400"/>
              <a:gd name="connsiteX5" fmla="*/ 6986016 w 9153144"/>
              <a:gd name="connsiteY5" fmla="*/ 3200400 h 3200400"/>
              <a:gd name="connsiteX6" fmla="*/ 3081528 w 9153144"/>
              <a:gd name="connsiteY6" fmla="*/ 2441448 h 3200400"/>
              <a:gd name="connsiteX7" fmla="*/ 9144 w 9153144"/>
              <a:gd name="connsiteY7" fmla="*/ 3090672 h 3200400"/>
              <a:gd name="connsiteX8" fmla="*/ 0 w 9153144"/>
              <a:gd name="connsiteY8" fmla="*/ 265176 h 3200400"/>
              <a:gd name="connsiteX0" fmla="*/ 0 w 9153144"/>
              <a:gd name="connsiteY0" fmla="*/ 515112 h 3450336"/>
              <a:gd name="connsiteX1" fmla="*/ 2651760 w 9153144"/>
              <a:gd name="connsiteY1" fmla="*/ 249936 h 3450336"/>
              <a:gd name="connsiteX2" fmla="*/ 6986016 w 9153144"/>
              <a:gd name="connsiteY2" fmla="*/ 1008888 h 3450336"/>
              <a:gd name="connsiteX3" fmla="*/ 9153144 w 9153144"/>
              <a:gd name="connsiteY3" fmla="*/ 487680 h 3450336"/>
              <a:gd name="connsiteX4" fmla="*/ 9144000 w 9153144"/>
              <a:gd name="connsiteY4" fmla="*/ 3066288 h 3450336"/>
              <a:gd name="connsiteX5" fmla="*/ 6986016 w 9153144"/>
              <a:gd name="connsiteY5" fmla="*/ 3450336 h 3450336"/>
              <a:gd name="connsiteX6" fmla="*/ 3081528 w 9153144"/>
              <a:gd name="connsiteY6" fmla="*/ 2691384 h 3450336"/>
              <a:gd name="connsiteX7" fmla="*/ 9144 w 9153144"/>
              <a:gd name="connsiteY7" fmla="*/ 3340608 h 3450336"/>
              <a:gd name="connsiteX8" fmla="*/ 0 w 9153144"/>
              <a:gd name="connsiteY8" fmla="*/ 515112 h 3450336"/>
              <a:gd name="connsiteX0" fmla="*/ 0 w 9153144"/>
              <a:gd name="connsiteY0" fmla="*/ 515112 h 3450336"/>
              <a:gd name="connsiteX1" fmla="*/ 2651760 w 9153144"/>
              <a:gd name="connsiteY1" fmla="*/ 249936 h 3450336"/>
              <a:gd name="connsiteX2" fmla="*/ 6986016 w 9153144"/>
              <a:gd name="connsiteY2" fmla="*/ 1008888 h 3450336"/>
              <a:gd name="connsiteX3" fmla="*/ 9153144 w 9153144"/>
              <a:gd name="connsiteY3" fmla="*/ 487680 h 3450336"/>
              <a:gd name="connsiteX4" fmla="*/ 9144000 w 9153144"/>
              <a:gd name="connsiteY4" fmla="*/ 3066288 h 3450336"/>
              <a:gd name="connsiteX5" fmla="*/ 6986016 w 9153144"/>
              <a:gd name="connsiteY5" fmla="*/ 3450336 h 3450336"/>
              <a:gd name="connsiteX6" fmla="*/ 3081528 w 9153144"/>
              <a:gd name="connsiteY6" fmla="*/ 2691384 h 3450336"/>
              <a:gd name="connsiteX7" fmla="*/ 9144 w 9153144"/>
              <a:gd name="connsiteY7" fmla="*/ 3340608 h 3450336"/>
              <a:gd name="connsiteX8" fmla="*/ 0 w 9153144"/>
              <a:gd name="connsiteY8" fmla="*/ 515112 h 3450336"/>
              <a:gd name="connsiteX0" fmla="*/ 0 w 9153144"/>
              <a:gd name="connsiteY0" fmla="*/ 515112 h 3560064"/>
              <a:gd name="connsiteX1" fmla="*/ 2651760 w 9153144"/>
              <a:gd name="connsiteY1" fmla="*/ 249936 h 3560064"/>
              <a:gd name="connsiteX2" fmla="*/ 6986016 w 9153144"/>
              <a:gd name="connsiteY2" fmla="*/ 1008888 h 3560064"/>
              <a:gd name="connsiteX3" fmla="*/ 9153144 w 9153144"/>
              <a:gd name="connsiteY3" fmla="*/ 487680 h 3560064"/>
              <a:gd name="connsiteX4" fmla="*/ 9144000 w 9153144"/>
              <a:gd name="connsiteY4" fmla="*/ 3066288 h 3560064"/>
              <a:gd name="connsiteX5" fmla="*/ 6986016 w 9153144"/>
              <a:gd name="connsiteY5" fmla="*/ 3450336 h 3560064"/>
              <a:gd name="connsiteX6" fmla="*/ 3081528 w 9153144"/>
              <a:gd name="connsiteY6" fmla="*/ 2691384 h 3560064"/>
              <a:gd name="connsiteX7" fmla="*/ 9144 w 9153144"/>
              <a:gd name="connsiteY7" fmla="*/ 3340608 h 3560064"/>
              <a:gd name="connsiteX8" fmla="*/ 0 w 9153144"/>
              <a:gd name="connsiteY8" fmla="*/ 515112 h 3560064"/>
              <a:gd name="connsiteX0" fmla="*/ 0 w 9153144"/>
              <a:gd name="connsiteY0" fmla="*/ 515112 h 3703320"/>
              <a:gd name="connsiteX1" fmla="*/ 2651760 w 9153144"/>
              <a:gd name="connsiteY1" fmla="*/ 249936 h 3703320"/>
              <a:gd name="connsiteX2" fmla="*/ 6986016 w 9153144"/>
              <a:gd name="connsiteY2" fmla="*/ 1008888 h 3703320"/>
              <a:gd name="connsiteX3" fmla="*/ 9153144 w 9153144"/>
              <a:gd name="connsiteY3" fmla="*/ 487680 h 3703320"/>
              <a:gd name="connsiteX4" fmla="*/ 9144000 w 9153144"/>
              <a:gd name="connsiteY4" fmla="*/ 3066288 h 3703320"/>
              <a:gd name="connsiteX5" fmla="*/ 6986016 w 9153144"/>
              <a:gd name="connsiteY5" fmla="*/ 3450336 h 3703320"/>
              <a:gd name="connsiteX6" fmla="*/ 3081528 w 9153144"/>
              <a:gd name="connsiteY6" fmla="*/ 2691384 h 3703320"/>
              <a:gd name="connsiteX7" fmla="*/ 9144 w 9153144"/>
              <a:gd name="connsiteY7" fmla="*/ 3340608 h 3703320"/>
              <a:gd name="connsiteX8" fmla="*/ 0 w 9153144"/>
              <a:gd name="connsiteY8" fmla="*/ 515112 h 3703320"/>
              <a:gd name="connsiteX0" fmla="*/ 0 w 9153144"/>
              <a:gd name="connsiteY0" fmla="*/ 370332 h 3558540"/>
              <a:gd name="connsiteX1" fmla="*/ 2651760 w 9153144"/>
              <a:gd name="connsiteY1" fmla="*/ 105156 h 3558540"/>
              <a:gd name="connsiteX2" fmla="*/ 6986016 w 9153144"/>
              <a:gd name="connsiteY2" fmla="*/ 864108 h 3558540"/>
              <a:gd name="connsiteX3" fmla="*/ 9153144 w 9153144"/>
              <a:gd name="connsiteY3" fmla="*/ 342900 h 3558540"/>
              <a:gd name="connsiteX4" fmla="*/ 9144000 w 9153144"/>
              <a:gd name="connsiteY4" fmla="*/ 2921508 h 3558540"/>
              <a:gd name="connsiteX5" fmla="*/ 6986016 w 9153144"/>
              <a:gd name="connsiteY5" fmla="*/ 3305556 h 3558540"/>
              <a:gd name="connsiteX6" fmla="*/ 3081528 w 9153144"/>
              <a:gd name="connsiteY6" fmla="*/ 2546604 h 3558540"/>
              <a:gd name="connsiteX7" fmla="*/ 9144 w 9153144"/>
              <a:gd name="connsiteY7" fmla="*/ 3195828 h 3558540"/>
              <a:gd name="connsiteX8" fmla="*/ 0 w 9153144"/>
              <a:gd name="connsiteY8" fmla="*/ 370332 h 3558540"/>
              <a:gd name="connsiteX0" fmla="*/ 0 w 9153144"/>
              <a:gd name="connsiteY0" fmla="*/ 347472 h 3535680"/>
              <a:gd name="connsiteX1" fmla="*/ 2651760 w 9153144"/>
              <a:gd name="connsiteY1" fmla="*/ 82296 h 3535680"/>
              <a:gd name="connsiteX2" fmla="*/ 6986016 w 9153144"/>
              <a:gd name="connsiteY2" fmla="*/ 841248 h 3535680"/>
              <a:gd name="connsiteX3" fmla="*/ 9153144 w 9153144"/>
              <a:gd name="connsiteY3" fmla="*/ 320040 h 3535680"/>
              <a:gd name="connsiteX4" fmla="*/ 9144000 w 9153144"/>
              <a:gd name="connsiteY4" fmla="*/ 2898648 h 3535680"/>
              <a:gd name="connsiteX5" fmla="*/ 6986016 w 9153144"/>
              <a:gd name="connsiteY5" fmla="*/ 3282696 h 3535680"/>
              <a:gd name="connsiteX6" fmla="*/ 3081528 w 9153144"/>
              <a:gd name="connsiteY6" fmla="*/ 2523744 h 3535680"/>
              <a:gd name="connsiteX7" fmla="*/ 9144 w 9153144"/>
              <a:gd name="connsiteY7" fmla="*/ 3172968 h 3535680"/>
              <a:gd name="connsiteX8" fmla="*/ 0 w 9153144"/>
              <a:gd name="connsiteY8" fmla="*/ 347472 h 3535680"/>
              <a:gd name="connsiteX0" fmla="*/ 0 w 9153144"/>
              <a:gd name="connsiteY0" fmla="*/ 310896 h 3499104"/>
              <a:gd name="connsiteX1" fmla="*/ 2651760 w 9153144"/>
              <a:gd name="connsiteY1" fmla="*/ 45720 h 3499104"/>
              <a:gd name="connsiteX2" fmla="*/ 6986016 w 9153144"/>
              <a:gd name="connsiteY2" fmla="*/ 804672 h 3499104"/>
              <a:gd name="connsiteX3" fmla="*/ 9153144 w 9153144"/>
              <a:gd name="connsiteY3" fmla="*/ 283464 h 3499104"/>
              <a:gd name="connsiteX4" fmla="*/ 9144000 w 9153144"/>
              <a:gd name="connsiteY4" fmla="*/ 2862072 h 3499104"/>
              <a:gd name="connsiteX5" fmla="*/ 6986016 w 9153144"/>
              <a:gd name="connsiteY5" fmla="*/ 3246120 h 3499104"/>
              <a:gd name="connsiteX6" fmla="*/ 3081528 w 9153144"/>
              <a:gd name="connsiteY6" fmla="*/ 2487168 h 3499104"/>
              <a:gd name="connsiteX7" fmla="*/ 9144 w 9153144"/>
              <a:gd name="connsiteY7" fmla="*/ 3136392 h 3499104"/>
              <a:gd name="connsiteX8" fmla="*/ 0 w 9153144"/>
              <a:gd name="connsiteY8" fmla="*/ 310896 h 3499104"/>
              <a:gd name="connsiteX0" fmla="*/ 0 w 9153144"/>
              <a:gd name="connsiteY0" fmla="*/ 310896 h 3499104"/>
              <a:gd name="connsiteX1" fmla="*/ 2651760 w 9153144"/>
              <a:gd name="connsiteY1" fmla="*/ 45720 h 3499104"/>
              <a:gd name="connsiteX2" fmla="*/ 6986016 w 9153144"/>
              <a:gd name="connsiteY2" fmla="*/ 804672 h 3499104"/>
              <a:gd name="connsiteX3" fmla="*/ 9153144 w 9153144"/>
              <a:gd name="connsiteY3" fmla="*/ 283464 h 3499104"/>
              <a:gd name="connsiteX4" fmla="*/ 9144000 w 9153144"/>
              <a:gd name="connsiteY4" fmla="*/ 2862072 h 3499104"/>
              <a:gd name="connsiteX5" fmla="*/ 6986016 w 9153144"/>
              <a:gd name="connsiteY5" fmla="*/ 3246120 h 3499104"/>
              <a:gd name="connsiteX6" fmla="*/ 3081528 w 9153144"/>
              <a:gd name="connsiteY6" fmla="*/ 2487168 h 3499104"/>
              <a:gd name="connsiteX7" fmla="*/ 9144 w 9153144"/>
              <a:gd name="connsiteY7" fmla="*/ 3136392 h 3499104"/>
              <a:gd name="connsiteX8" fmla="*/ 0 w 9153144"/>
              <a:gd name="connsiteY8" fmla="*/ 310896 h 3499104"/>
              <a:gd name="connsiteX0" fmla="*/ 0 w 9153144"/>
              <a:gd name="connsiteY0" fmla="*/ 310896 h 3308604"/>
              <a:gd name="connsiteX1" fmla="*/ 2651760 w 9153144"/>
              <a:gd name="connsiteY1" fmla="*/ 45720 h 3308604"/>
              <a:gd name="connsiteX2" fmla="*/ 6986016 w 9153144"/>
              <a:gd name="connsiteY2" fmla="*/ 804672 h 3308604"/>
              <a:gd name="connsiteX3" fmla="*/ 9153144 w 9153144"/>
              <a:gd name="connsiteY3" fmla="*/ 283464 h 3308604"/>
              <a:gd name="connsiteX4" fmla="*/ 9144000 w 9153144"/>
              <a:gd name="connsiteY4" fmla="*/ 2862072 h 3308604"/>
              <a:gd name="connsiteX5" fmla="*/ 6986016 w 9153144"/>
              <a:gd name="connsiteY5" fmla="*/ 3246120 h 3308604"/>
              <a:gd name="connsiteX6" fmla="*/ 3081528 w 9153144"/>
              <a:gd name="connsiteY6" fmla="*/ 2487168 h 3308604"/>
              <a:gd name="connsiteX7" fmla="*/ 9144 w 9153144"/>
              <a:gd name="connsiteY7" fmla="*/ 3136392 h 3308604"/>
              <a:gd name="connsiteX8" fmla="*/ 0 w 9153144"/>
              <a:gd name="connsiteY8" fmla="*/ 310896 h 3308604"/>
              <a:gd name="connsiteX0" fmla="*/ 0 w 9153144"/>
              <a:gd name="connsiteY0" fmla="*/ 310896 h 3308604"/>
              <a:gd name="connsiteX1" fmla="*/ 2651760 w 9153144"/>
              <a:gd name="connsiteY1" fmla="*/ 45720 h 3308604"/>
              <a:gd name="connsiteX2" fmla="*/ 6986016 w 9153144"/>
              <a:gd name="connsiteY2" fmla="*/ 804672 h 3308604"/>
              <a:gd name="connsiteX3" fmla="*/ 9153144 w 9153144"/>
              <a:gd name="connsiteY3" fmla="*/ 283464 h 3308604"/>
              <a:gd name="connsiteX4" fmla="*/ 9144000 w 9153144"/>
              <a:gd name="connsiteY4" fmla="*/ 2862072 h 3308604"/>
              <a:gd name="connsiteX5" fmla="*/ 6986016 w 9153144"/>
              <a:gd name="connsiteY5" fmla="*/ 3246120 h 3308604"/>
              <a:gd name="connsiteX6" fmla="*/ 3081528 w 9153144"/>
              <a:gd name="connsiteY6" fmla="*/ 2487168 h 3308604"/>
              <a:gd name="connsiteX7" fmla="*/ 9144 w 9153144"/>
              <a:gd name="connsiteY7" fmla="*/ 3136392 h 3308604"/>
              <a:gd name="connsiteX8" fmla="*/ 0 w 9153144"/>
              <a:gd name="connsiteY8" fmla="*/ 310896 h 3308604"/>
              <a:gd name="connsiteX0" fmla="*/ 0 w 9153144"/>
              <a:gd name="connsiteY0" fmla="*/ 310896 h 3306064"/>
              <a:gd name="connsiteX1" fmla="*/ 2651760 w 9153144"/>
              <a:gd name="connsiteY1" fmla="*/ 45720 h 3306064"/>
              <a:gd name="connsiteX2" fmla="*/ 6986016 w 9153144"/>
              <a:gd name="connsiteY2" fmla="*/ 804672 h 3306064"/>
              <a:gd name="connsiteX3" fmla="*/ 9153144 w 9153144"/>
              <a:gd name="connsiteY3" fmla="*/ 283464 h 3306064"/>
              <a:gd name="connsiteX4" fmla="*/ 9144000 w 9153144"/>
              <a:gd name="connsiteY4" fmla="*/ 2862072 h 3306064"/>
              <a:gd name="connsiteX5" fmla="*/ 6986016 w 9153144"/>
              <a:gd name="connsiteY5" fmla="*/ 3246120 h 3306064"/>
              <a:gd name="connsiteX6" fmla="*/ 3169920 w 9153144"/>
              <a:gd name="connsiteY6" fmla="*/ 2502408 h 3306064"/>
              <a:gd name="connsiteX7" fmla="*/ 9144 w 9153144"/>
              <a:gd name="connsiteY7" fmla="*/ 3136392 h 3306064"/>
              <a:gd name="connsiteX8" fmla="*/ 0 w 9153144"/>
              <a:gd name="connsiteY8" fmla="*/ 310896 h 3306064"/>
              <a:gd name="connsiteX0" fmla="*/ 0 w 9153144"/>
              <a:gd name="connsiteY0" fmla="*/ 310896 h 3309112"/>
              <a:gd name="connsiteX1" fmla="*/ 2651760 w 9153144"/>
              <a:gd name="connsiteY1" fmla="*/ 45720 h 3309112"/>
              <a:gd name="connsiteX2" fmla="*/ 6986016 w 9153144"/>
              <a:gd name="connsiteY2" fmla="*/ 804672 h 3309112"/>
              <a:gd name="connsiteX3" fmla="*/ 9153144 w 9153144"/>
              <a:gd name="connsiteY3" fmla="*/ 283464 h 3309112"/>
              <a:gd name="connsiteX4" fmla="*/ 9144000 w 9153144"/>
              <a:gd name="connsiteY4" fmla="*/ 2862072 h 3309112"/>
              <a:gd name="connsiteX5" fmla="*/ 6986016 w 9153144"/>
              <a:gd name="connsiteY5" fmla="*/ 3246120 h 3309112"/>
              <a:gd name="connsiteX6" fmla="*/ 3270504 w 9153144"/>
              <a:gd name="connsiteY6" fmla="*/ 2484120 h 3309112"/>
              <a:gd name="connsiteX7" fmla="*/ 9144 w 9153144"/>
              <a:gd name="connsiteY7" fmla="*/ 3136392 h 3309112"/>
              <a:gd name="connsiteX8" fmla="*/ 0 w 9153144"/>
              <a:gd name="connsiteY8" fmla="*/ 310896 h 3309112"/>
              <a:gd name="connsiteX0" fmla="*/ 0 w 9153144"/>
              <a:gd name="connsiteY0" fmla="*/ 310896 h 3309112"/>
              <a:gd name="connsiteX1" fmla="*/ 2651760 w 9153144"/>
              <a:gd name="connsiteY1" fmla="*/ 45720 h 3309112"/>
              <a:gd name="connsiteX2" fmla="*/ 6986016 w 9153144"/>
              <a:gd name="connsiteY2" fmla="*/ 804672 h 3309112"/>
              <a:gd name="connsiteX3" fmla="*/ 9153144 w 9153144"/>
              <a:gd name="connsiteY3" fmla="*/ 283464 h 3309112"/>
              <a:gd name="connsiteX4" fmla="*/ 9144000 w 9153144"/>
              <a:gd name="connsiteY4" fmla="*/ 2862072 h 3309112"/>
              <a:gd name="connsiteX5" fmla="*/ 6986016 w 9153144"/>
              <a:gd name="connsiteY5" fmla="*/ 3246120 h 3309112"/>
              <a:gd name="connsiteX6" fmla="*/ 3270504 w 9153144"/>
              <a:gd name="connsiteY6" fmla="*/ 2484120 h 3309112"/>
              <a:gd name="connsiteX7" fmla="*/ 9144 w 9153144"/>
              <a:gd name="connsiteY7" fmla="*/ 3136392 h 3309112"/>
              <a:gd name="connsiteX8" fmla="*/ 0 w 9153144"/>
              <a:gd name="connsiteY8" fmla="*/ 310896 h 3309112"/>
              <a:gd name="connsiteX0" fmla="*/ 0 w 9153144"/>
              <a:gd name="connsiteY0" fmla="*/ 310896 h 3309112"/>
              <a:gd name="connsiteX1" fmla="*/ 2651760 w 9153144"/>
              <a:gd name="connsiteY1" fmla="*/ 45720 h 3309112"/>
              <a:gd name="connsiteX2" fmla="*/ 6986016 w 9153144"/>
              <a:gd name="connsiteY2" fmla="*/ 804672 h 3309112"/>
              <a:gd name="connsiteX3" fmla="*/ 9153144 w 9153144"/>
              <a:gd name="connsiteY3" fmla="*/ 283464 h 3309112"/>
              <a:gd name="connsiteX4" fmla="*/ 9144000 w 9153144"/>
              <a:gd name="connsiteY4" fmla="*/ 2862072 h 3309112"/>
              <a:gd name="connsiteX5" fmla="*/ 6986016 w 9153144"/>
              <a:gd name="connsiteY5" fmla="*/ 3246120 h 3309112"/>
              <a:gd name="connsiteX6" fmla="*/ 3270504 w 9153144"/>
              <a:gd name="connsiteY6" fmla="*/ 2484120 h 3309112"/>
              <a:gd name="connsiteX7" fmla="*/ 9144 w 9153144"/>
              <a:gd name="connsiteY7" fmla="*/ 3136392 h 3309112"/>
              <a:gd name="connsiteX8" fmla="*/ 0 w 9153144"/>
              <a:gd name="connsiteY8" fmla="*/ 310896 h 3309112"/>
              <a:gd name="connsiteX0" fmla="*/ 0 w 9153144"/>
              <a:gd name="connsiteY0" fmla="*/ 310896 h 3309112"/>
              <a:gd name="connsiteX1" fmla="*/ 2651760 w 9153144"/>
              <a:gd name="connsiteY1" fmla="*/ 45720 h 3309112"/>
              <a:gd name="connsiteX2" fmla="*/ 6986016 w 9153144"/>
              <a:gd name="connsiteY2" fmla="*/ 804672 h 3309112"/>
              <a:gd name="connsiteX3" fmla="*/ 9153144 w 9153144"/>
              <a:gd name="connsiteY3" fmla="*/ 283464 h 3309112"/>
              <a:gd name="connsiteX4" fmla="*/ 9144000 w 9153144"/>
              <a:gd name="connsiteY4" fmla="*/ 2862072 h 3309112"/>
              <a:gd name="connsiteX5" fmla="*/ 6986016 w 9153144"/>
              <a:gd name="connsiteY5" fmla="*/ 3246120 h 3309112"/>
              <a:gd name="connsiteX6" fmla="*/ 3270504 w 9153144"/>
              <a:gd name="connsiteY6" fmla="*/ 2484120 h 3309112"/>
              <a:gd name="connsiteX7" fmla="*/ 9144 w 9153144"/>
              <a:gd name="connsiteY7" fmla="*/ 3136392 h 3309112"/>
              <a:gd name="connsiteX8" fmla="*/ 0 w 9153144"/>
              <a:gd name="connsiteY8" fmla="*/ 310896 h 3309112"/>
              <a:gd name="connsiteX0" fmla="*/ 0 w 9162288"/>
              <a:gd name="connsiteY0" fmla="*/ 290693 h 3357044"/>
              <a:gd name="connsiteX1" fmla="*/ 2660904 w 9162288"/>
              <a:gd name="connsiteY1" fmla="*/ 93652 h 3357044"/>
              <a:gd name="connsiteX2" fmla="*/ 6995160 w 9162288"/>
              <a:gd name="connsiteY2" fmla="*/ 852604 h 3357044"/>
              <a:gd name="connsiteX3" fmla="*/ 9162288 w 9162288"/>
              <a:gd name="connsiteY3" fmla="*/ 331396 h 3357044"/>
              <a:gd name="connsiteX4" fmla="*/ 9153144 w 9162288"/>
              <a:gd name="connsiteY4" fmla="*/ 2910004 h 3357044"/>
              <a:gd name="connsiteX5" fmla="*/ 6995160 w 9162288"/>
              <a:gd name="connsiteY5" fmla="*/ 3294052 h 3357044"/>
              <a:gd name="connsiteX6" fmla="*/ 3279648 w 9162288"/>
              <a:gd name="connsiteY6" fmla="*/ 2532052 h 3357044"/>
              <a:gd name="connsiteX7" fmla="*/ 18288 w 9162288"/>
              <a:gd name="connsiteY7" fmla="*/ 3184324 h 3357044"/>
              <a:gd name="connsiteX8" fmla="*/ 0 w 9162288"/>
              <a:gd name="connsiteY8" fmla="*/ 290693 h 3357044"/>
              <a:gd name="connsiteX0" fmla="*/ 0 w 9162288"/>
              <a:gd name="connsiteY0" fmla="*/ 290693 h 3357044"/>
              <a:gd name="connsiteX1" fmla="*/ 2660904 w 9162288"/>
              <a:gd name="connsiteY1" fmla="*/ 93652 h 3357044"/>
              <a:gd name="connsiteX2" fmla="*/ 6995160 w 9162288"/>
              <a:gd name="connsiteY2" fmla="*/ 852604 h 3357044"/>
              <a:gd name="connsiteX3" fmla="*/ 9162288 w 9162288"/>
              <a:gd name="connsiteY3" fmla="*/ 379091 h 3357044"/>
              <a:gd name="connsiteX4" fmla="*/ 9153144 w 9162288"/>
              <a:gd name="connsiteY4" fmla="*/ 2910004 h 3357044"/>
              <a:gd name="connsiteX5" fmla="*/ 6995160 w 9162288"/>
              <a:gd name="connsiteY5" fmla="*/ 3294052 h 3357044"/>
              <a:gd name="connsiteX6" fmla="*/ 3279648 w 9162288"/>
              <a:gd name="connsiteY6" fmla="*/ 2532052 h 3357044"/>
              <a:gd name="connsiteX7" fmla="*/ 18288 w 9162288"/>
              <a:gd name="connsiteY7" fmla="*/ 3184324 h 3357044"/>
              <a:gd name="connsiteX8" fmla="*/ 0 w 9162288"/>
              <a:gd name="connsiteY8" fmla="*/ 290693 h 3357044"/>
              <a:gd name="connsiteX0" fmla="*/ 0 w 9162288"/>
              <a:gd name="connsiteY0" fmla="*/ 299777 h 3366128"/>
              <a:gd name="connsiteX1" fmla="*/ 2660904 w 9162288"/>
              <a:gd name="connsiteY1" fmla="*/ 102736 h 3366128"/>
              <a:gd name="connsiteX2" fmla="*/ 6595872 w 9162288"/>
              <a:gd name="connsiteY2" fmla="*/ 916196 h 3366128"/>
              <a:gd name="connsiteX3" fmla="*/ 9162288 w 9162288"/>
              <a:gd name="connsiteY3" fmla="*/ 388175 h 3366128"/>
              <a:gd name="connsiteX4" fmla="*/ 9153144 w 9162288"/>
              <a:gd name="connsiteY4" fmla="*/ 2919088 h 3366128"/>
              <a:gd name="connsiteX5" fmla="*/ 6995160 w 9162288"/>
              <a:gd name="connsiteY5" fmla="*/ 3303136 h 3366128"/>
              <a:gd name="connsiteX6" fmla="*/ 3279648 w 9162288"/>
              <a:gd name="connsiteY6" fmla="*/ 2541136 h 3366128"/>
              <a:gd name="connsiteX7" fmla="*/ 18288 w 9162288"/>
              <a:gd name="connsiteY7" fmla="*/ 3193408 h 3366128"/>
              <a:gd name="connsiteX8" fmla="*/ 0 w 9162288"/>
              <a:gd name="connsiteY8" fmla="*/ 299777 h 3366128"/>
              <a:gd name="connsiteX0" fmla="*/ 0 w 9162288"/>
              <a:gd name="connsiteY0" fmla="*/ 181676 h 3248027"/>
              <a:gd name="connsiteX1" fmla="*/ 2727960 w 9162288"/>
              <a:gd name="connsiteY1" fmla="*/ 102736 h 3248027"/>
              <a:gd name="connsiteX2" fmla="*/ 6595872 w 9162288"/>
              <a:gd name="connsiteY2" fmla="*/ 798095 h 3248027"/>
              <a:gd name="connsiteX3" fmla="*/ 9162288 w 9162288"/>
              <a:gd name="connsiteY3" fmla="*/ 270074 h 3248027"/>
              <a:gd name="connsiteX4" fmla="*/ 9153144 w 9162288"/>
              <a:gd name="connsiteY4" fmla="*/ 2800987 h 3248027"/>
              <a:gd name="connsiteX5" fmla="*/ 6995160 w 9162288"/>
              <a:gd name="connsiteY5" fmla="*/ 3185035 h 3248027"/>
              <a:gd name="connsiteX6" fmla="*/ 3279648 w 9162288"/>
              <a:gd name="connsiteY6" fmla="*/ 2423035 h 3248027"/>
              <a:gd name="connsiteX7" fmla="*/ 18288 w 9162288"/>
              <a:gd name="connsiteY7" fmla="*/ 3075307 h 3248027"/>
              <a:gd name="connsiteX8" fmla="*/ 0 w 9162288"/>
              <a:gd name="connsiteY8" fmla="*/ 181676 h 3248027"/>
              <a:gd name="connsiteX0" fmla="*/ 0 w 9162288"/>
              <a:gd name="connsiteY0" fmla="*/ 155448 h 3221799"/>
              <a:gd name="connsiteX1" fmla="*/ 2727960 w 9162288"/>
              <a:gd name="connsiteY1" fmla="*/ 76508 h 3221799"/>
              <a:gd name="connsiteX2" fmla="*/ 6595872 w 9162288"/>
              <a:gd name="connsiteY2" fmla="*/ 771867 h 3221799"/>
              <a:gd name="connsiteX3" fmla="*/ 9162288 w 9162288"/>
              <a:gd name="connsiteY3" fmla="*/ 243846 h 3221799"/>
              <a:gd name="connsiteX4" fmla="*/ 9153144 w 9162288"/>
              <a:gd name="connsiteY4" fmla="*/ 2774759 h 3221799"/>
              <a:gd name="connsiteX5" fmla="*/ 6995160 w 9162288"/>
              <a:gd name="connsiteY5" fmla="*/ 3158807 h 3221799"/>
              <a:gd name="connsiteX6" fmla="*/ 3279648 w 9162288"/>
              <a:gd name="connsiteY6" fmla="*/ 2396807 h 3221799"/>
              <a:gd name="connsiteX7" fmla="*/ 18288 w 9162288"/>
              <a:gd name="connsiteY7" fmla="*/ 3049079 h 3221799"/>
              <a:gd name="connsiteX8" fmla="*/ 0 w 9162288"/>
              <a:gd name="connsiteY8" fmla="*/ 155448 h 3221799"/>
              <a:gd name="connsiteX0" fmla="*/ 0 w 9162288"/>
              <a:gd name="connsiteY0" fmla="*/ 121380 h 3187731"/>
              <a:gd name="connsiteX1" fmla="*/ 2727960 w 9162288"/>
              <a:gd name="connsiteY1" fmla="*/ 42440 h 3187731"/>
              <a:gd name="connsiteX2" fmla="*/ 6595872 w 9162288"/>
              <a:gd name="connsiteY2" fmla="*/ 737799 h 3187731"/>
              <a:gd name="connsiteX3" fmla="*/ 9162288 w 9162288"/>
              <a:gd name="connsiteY3" fmla="*/ 209778 h 3187731"/>
              <a:gd name="connsiteX4" fmla="*/ 9153144 w 9162288"/>
              <a:gd name="connsiteY4" fmla="*/ 2740691 h 3187731"/>
              <a:gd name="connsiteX5" fmla="*/ 6995160 w 9162288"/>
              <a:gd name="connsiteY5" fmla="*/ 3124739 h 3187731"/>
              <a:gd name="connsiteX6" fmla="*/ 3279648 w 9162288"/>
              <a:gd name="connsiteY6" fmla="*/ 2362739 h 3187731"/>
              <a:gd name="connsiteX7" fmla="*/ 18288 w 9162288"/>
              <a:gd name="connsiteY7" fmla="*/ 3015011 h 3187731"/>
              <a:gd name="connsiteX8" fmla="*/ 0 w 9162288"/>
              <a:gd name="connsiteY8" fmla="*/ 121380 h 3187731"/>
              <a:gd name="connsiteX0" fmla="*/ 0 w 9162288"/>
              <a:gd name="connsiteY0" fmla="*/ 121380 h 3187731"/>
              <a:gd name="connsiteX1" fmla="*/ 2727960 w 9162288"/>
              <a:gd name="connsiteY1" fmla="*/ 42440 h 3187731"/>
              <a:gd name="connsiteX2" fmla="*/ 6595872 w 9162288"/>
              <a:gd name="connsiteY2" fmla="*/ 737799 h 3187731"/>
              <a:gd name="connsiteX3" fmla="*/ 9162288 w 9162288"/>
              <a:gd name="connsiteY3" fmla="*/ 209778 h 3187731"/>
              <a:gd name="connsiteX4" fmla="*/ 9153144 w 9162288"/>
              <a:gd name="connsiteY4" fmla="*/ 2740691 h 3187731"/>
              <a:gd name="connsiteX5" fmla="*/ 6995160 w 9162288"/>
              <a:gd name="connsiteY5" fmla="*/ 3124739 h 3187731"/>
              <a:gd name="connsiteX6" fmla="*/ 3279648 w 9162288"/>
              <a:gd name="connsiteY6" fmla="*/ 2362739 h 3187731"/>
              <a:gd name="connsiteX7" fmla="*/ 18288 w 9162288"/>
              <a:gd name="connsiteY7" fmla="*/ 3015011 h 3187731"/>
              <a:gd name="connsiteX8" fmla="*/ 0 w 9162288"/>
              <a:gd name="connsiteY8" fmla="*/ 121380 h 3187731"/>
              <a:gd name="connsiteX0" fmla="*/ 0 w 9162288"/>
              <a:gd name="connsiteY0" fmla="*/ 158964 h 3225315"/>
              <a:gd name="connsiteX1" fmla="*/ 2727960 w 9162288"/>
              <a:gd name="connsiteY1" fmla="*/ 80024 h 3225315"/>
              <a:gd name="connsiteX2" fmla="*/ 6595872 w 9162288"/>
              <a:gd name="connsiteY2" fmla="*/ 775383 h 3225315"/>
              <a:gd name="connsiteX3" fmla="*/ 9162288 w 9162288"/>
              <a:gd name="connsiteY3" fmla="*/ 247362 h 3225315"/>
              <a:gd name="connsiteX4" fmla="*/ 9153144 w 9162288"/>
              <a:gd name="connsiteY4" fmla="*/ 2778275 h 3225315"/>
              <a:gd name="connsiteX5" fmla="*/ 6995160 w 9162288"/>
              <a:gd name="connsiteY5" fmla="*/ 3162323 h 3225315"/>
              <a:gd name="connsiteX6" fmla="*/ 3279648 w 9162288"/>
              <a:gd name="connsiteY6" fmla="*/ 2400323 h 3225315"/>
              <a:gd name="connsiteX7" fmla="*/ 18288 w 9162288"/>
              <a:gd name="connsiteY7" fmla="*/ 3052595 h 3225315"/>
              <a:gd name="connsiteX8" fmla="*/ 0 w 9162288"/>
              <a:gd name="connsiteY8" fmla="*/ 158964 h 3225315"/>
              <a:gd name="connsiteX0" fmla="*/ 0 w 9162288"/>
              <a:gd name="connsiteY0" fmla="*/ 158964 h 3225315"/>
              <a:gd name="connsiteX1" fmla="*/ 2727960 w 9162288"/>
              <a:gd name="connsiteY1" fmla="*/ 80024 h 3225315"/>
              <a:gd name="connsiteX2" fmla="*/ 6595872 w 9162288"/>
              <a:gd name="connsiteY2" fmla="*/ 775383 h 3225315"/>
              <a:gd name="connsiteX3" fmla="*/ 9162288 w 9162288"/>
              <a:gd name="connsiteY3" fmla="*/ 247362 h 3225315"/>
              <a:gd name="connsiteX4" fmla="*/ 9153144 w 9162288"/>
              <a:gd name="connsiteY4" fmla="*/ 2778275 h 3225315"/>
              <a:gd name="connsiteX5" fmla="*/ 6995160 w 9162288"/>
              <a:gd name="connsiteY5" fmla="*/ 3162323 h 3225315"/>
              <a:gd name="connsiteX6" fmla="*/ 3279648 w 9162288"/>
              <a:gd name="connsiteY6" fmla="*/ 2400323 h 3225315"/>
              <a:gd name="connsiteX7" fmla="*/ 18288 w 9162288"/>
              <a:gd name="connsiteY7" fmla="*/ 3052595 h 3225315"/>
              <a:gd name="connsiteX8" fmla="*/ 0 w 9162288"/>
              <a:gd name="connsiteY8" fmla="*/ 158964 h 3225315"/>
              <a:gd name="connsiteX0" fmla="*/ 0 w 9162288"/>
              <a:gd name="connsiteY0" fmla="*/ 140794 h 3207145"/>
              <a:gd name="connsiteX1" fmla="*/ 2828544 w 9162288"/>
              <a:gd name="connsiteY1" fmla="*/ 80024 h 3207145"/>
              <a:gd name="connsiteX2" fmla="*/ 6595872 w 9162288"/>
              <a:gd name="connsiteY2" fmla="*/ 757213 h 3207145"/>
              <a:gd name="connsiteX3" fmla="*/ 9162288 w 9162288"/>
              <a:gd name="connsiteY3" fmla="*/ 229192 h 3207145"/>
              <a:gd name="connsiteX4" fmla="*/ 9153144 w 9162288"/>
              <a:gd name="connsiteY4" fmla="*/ 2760105 h 3207145"/>
              <a:gd name="connsiteX5" fmla="*/ 6995160 w 9162288"/>
              <a:gd name="connsiteY5" fmla="*/ 3144153 h 3207145"/>
              <a:gd name="connsiteX6" fmla="*/ 3279648 w 9162288"/>
              <a:gd name="connsiteY6" fmla="*/ 2382153 h 3207145"/>
              <a:gd name="connsiteX7" fmla="*/ 18288 w 9162288"/>
              <a:gd name="connsiteY7" fmla="*/ 3034425 h 3207145"/>
              <a:gd name="connsiteX8" fmla="*/ 0 w 9162288"/>
              <a:gd name="connsiteY8" fmla="*/ 140794 h 3207145"/>
              <a:gd name="connsiteX0" fmla="*/ 0 w 9162288"/>
              <a:gd name="connsiteY0" fmla="*/ 140794 h 3207145"/>
              <a:gd name="connsiteX1" fmla="*/ 2828544 w 9162288"/>
              <a:gd name="connsiteY1" fmla="*/ 80024 h 3207145"/>
              <a:gd name="connsiteX2" fmla="*/ 6595872 w 9162288"/>
              <a:gd name="connsiteY2" fmla="*/ 757213 h 3207145"/>
              <a:gd name="connsiteX3" fmla="*/ 9162288 w 9162288"/>
              <a:gd name="connsiteY3" fmla="*/ 229192 h 3207145"/>
              <a:gd name="connsiteX4" fmla="*/ 9153144 w 9162288"/>
              <a:gd name="connsiteY4" fmla="*/ 2760105 h 3207145"/>
              <a:gd name="connsiteX5" fmla="*/ 6995160 w 9162288"/>
              <a:gd name="connsiteY5" fmla="*/ 3144153 h 3207145"/>
              <a:gd name="connsiteX6" fmla="*/ 3279648 w 9162288"/>
              <a:gd name="connsiteY6" fmla="*/ 2382153 h 3207145"/>
              <a:gd name="connsiteX7" fmla="*/ 18288 w 9162288"/>
              <a:gd name="connsiteY7" fmla="*/ 3034425 h 3207145"/>
              <a:gd name="connsiteX8" fmla="*/ 0 w 9162288"/>
              <a:gd name="connsiteY8" fmla="*/ 140794 h 3207145"/>
              <a:gd name="connsiteX0" fmla="*/ 0 w 9162288"/>
              <a:gd name="connsiteY0" fmla="*/ 140794 h 3040521"/>
              <a:gd name="connsiteX1" fmla="*/ 2828544 w 9162288"/>
              <a:gd name="connsiteY1" fmla="*/ 80024 h 3040521"/>
              <a:gd name="connsiteX2" fmla="*/ 6595872 w 9162288"/>
              <a:gd name="connsiteY2" fmla="*/ 757213 h 3040521"/>
              <a:gd name="connsiteX3" fmla="*/ 9162288 w 9162288"/>
              <a:gd name="connsiteY3" fmla="*/ 229192 h 3040521"/>
              <a:gd name="connsiteX4" fmla="*/ 9153144 w 9162288"/>
              <a:gd name="connsiteY4" fmla="*/ 2760105 h 3040521"/>
              <a:gd name="connsiteX5" fmla="*/ 6690360 w 9162288"/>
              <a:gd name="connsiteY5" fmla="*/ 2746696 h 3040521"/>
              <a:gd name="connsiteX6" fmla="*/ 3279648 w 9162288"/>
              <a:gd name="connsiteY6" fmla="*/ 2382153 h 3040521"/>
              <a:gd name="connsiteX7" fmla="*/ 18288 w 9162288"/>
              <a:gd name="connsiteY7" fmla="*/ 3034425 h 3040521"/>
              <a:gd name="connsiteX8" fmla="*/ 0 w 9162288"/>
              <a:gd name="connsiteY8" fmla="*/ 140794 h 3040521"/>
              <a:gd name="connsiteX0" fmla="*/ 0 w 9162288"/>
              <a:gd name="connsiteY0" fmla="*/ 140794 h 3040521"/>
              <a:gd name="connsiteX1" fmla="*/ 2828544 w 9162288"/>
              <a:gd name="connsiteY1" fmla="*/ 80024 h 3040521"/>
              <a:gd name="connsiteX2" fmla="*/ 6595872 w 9162288"/>
              <a:gd name="connsiteY2" fmla="*/ 757213 h 3040521"/>
              <a:gd name="connsiteX3" fmla="*/ 9162288 w 9162288"/>
              <a:gd name="connsiteY3" fmla="*/ 229192 h 3040521"/>
              <a:gd name="connsiteX4" fmla="*/ 9153144 w 9162288"/>
              <a:gd name="connsiteY4" fmla="*/ 2760105 h 3040521"/>
              <a:gd name="connsiteX5" fmla="*/ 6690360 w 9162288"/>
              <a:gd name="connsiteY5" fmla="*/ 2746696 h 3040521"/>
              <a:gd name="connsiteX6" fmla="*/ 2865120 w 9162288"/>
              <a:gd name="connsiteY6" fmla="*/ 2307204 h 3040521"/>
              <a:gd name="connsiteX7" fmla="*/ 18288 w 9162288"/>
              <a:gd name="connsiteY7" fmla="*/ 3034425 h 3040521"/>
              <a:gd name="connsiteX8" fmla="*/ 0 w 9162288"/>
              <a:gd name="connsiteY8" fmla="*/ 140794 h 3040521"/>
              <a:gd name="connsiteX0" fmla="*/ 0 w 9162288"/>
              <a:gd name="connsiteY0" fmla="*/ 140794 h 3040521"/>
              <a:gd name="connsiteX1" fmla="*/ 2828544 w 9162288"/>
              <a:gd name="connsiteY1" fmla="*/ 80024 h 3040521"/>
              <a:gd name="connsiteX2" fmla="*/ 6595872 w 9162288"/>
              <a:gd name="connsiteY2" fmla="*/ 757213 h 3040521"/>
              <a:gd name="connsiteX3" fmla="*/ 9162288 w 9162288"/>
              <a:gd name="connsiteY3" fmla="*/ 229192 h 3040521"/>
              <a:gd name="connsiteX4" fmla="*/ 9153144 w 9162288"/>
              <a:gd name="connsiteY4" fmla="*/ 2760105 h 3040521"/>
              <a:gd name="connsiteX5" fmla="*/ 6690360 w 9162288"/>
              <a:gd name="connsiteY5" fmla="*/ 2746696 h 3040521"/>
              <a:gd name="connsiteX6" fmla="*/ 2865120 w 9162288"/>
              <a:gd name="connsiteY6" fmla="*/ 2307204 h 3040521"/>
              <a:gd name="connsiteX7" fmla="*/ 18288 w 9162288"/>
              <a:gd name="connsiteY7" fmla="*/ 3034425 h 3040521"/>
              <a:gd name="connsiteX8" fmla="*/ 0 w 9162288"/>
              <a:gd name="connsiteY8" fmla="*/ 140794 h 3040521"/>
              <a:gd name="connsiteX0" fmla="*/ 0 w 9162288"/>
              <a:gd name="connsiteY0" fmla="*/ 140794 h 3034425"/>
              <a:gd name="connsiteX1" fmla="*/ 2828544 w 9162288"/>
              <a:gd name="connsiteY1" fmla="*/ 80024 h 3034425"/>
              <a:gd name="connsiteX2" fmla="*/ 6595872 w 9162288"/>
              <a:gd name="connsiteY2" fmla="*/ 757213 h 3034425"/>
              <a:gd name="connsiteX3" fmla="*/ 9162288 w 9162288"/>
              <a:gd name="connsiteY3" fmla="*/ 229192 h 3034425"/>
              <a:gd name="connsiteX4" fmla="*/ 9153144 w 9162288"/>
              <a:gd name="connsiteY4" fmla="*/ 2760105 h 3034425"/>
              <a:gd name="connsiteX5" fmla="*/ 6690360 w 9162288"/>
              <a:gd name="connsiteY5" fmla="*/ 2746696 h 3034425"/>
              <a:gd name="connsiteX6" fmla="*/ 2865120 w 9162288"/>
              <a:gd name="connsiteY6" fmla="*/ 2307204 h 3034425"/>
              <a:gd name="connsiteX7" fmla="*/ 18288 w 9162288"/>
              <a:gd name="connsiteY7" fmla="*/ 3034425 h 3034425"/>
              <a:gd name="connsiteX8" fmla="*/ 0 w 9162288"/>
              <a:gd name="connsiteY8" fmla="*/ 140794 h 3034425"/>
              <a:gd name="connsiteX0" fmla="*/ 0 w 9162288"/>
              <a:gd name="connsiteY0" fmla="*/ 140794 h 3034425"/>
              <a:gd name="connsiteX1" fmla="*/ 2828544 w 9162288"/>
              <a:gd name="connsiteY1" fmla="*/ 80024 h 3034425"/>
              <a:gd name="connsiteX2" fmla="*/ 6595872 w 9162288"/>
              <a:gd name="connsiteY2" fmla="*/ 757213 h 3034425"/>
              <a:gd name="connsiteX3" fmla="*/ 9162288 w 9162288"/>
              <a:gd name="connsiteY3" fmla="*/ 229192 h 3034425"/>
              <a:gd name="connsiteX4" fmla="*/ 9153144 w 9162288"/>
              <a:gd name="connsiteY4" fmla="*/ 2760105 h 3034425"/>
              <a:gd name="connsiteX5" fmla="*/ 6690360 w 9162288"/>
              <a:gd name="connsiteY5" fmla="*/ 2746696 h 3034425"/>
              <a:gd name="connsiteX6" fmla="*/ 2865120 w 9162288"/>
              <a:gd name="connsiteY6" fmla="*/ 2307204 h 3034425"/>
              <a:gd name="connsiteX7" fmla="*/ 18288 w 9162288"/>
              <a:gd name="connsiteY7" fmla="*/ 3034425 h 3034425"/>
              <a:gd name="connsiteX8" fmla="*/ 0 w 9162288"/>
              <a:gd name="connsiteY8" fmla="*/ 140794 h 3034425"/>
              <a:gd name="connsiteX0" fmla="*/ 0 w 9162288"/>
              <a:gd name="connsiteY0" fmla="*/ 140794 h 3034425"/>
              <a:gd name="connsiteX1" fmla="*/ 2828544 w 9162288"/>
              <a:gd name="connsiteY1" fmla="*/ 80024 h 3034425"/>
              <a:gd name="connsiteX2" fmla="*/ 6595872 w 9162288"/>
              <a:gd name="connsiteY2" fmla="*/ 757213 h 3034425"/>
              <a:gd name="connsiteX3" fmla="*/ 9162288 w 9162288"/>
              <a:gd name="connsiteY3" fmla="*/ 229192 h 3034425"/>
              <a:gd name="connsiteX4" fmla="*/ 9153144 w 9162288"/>
              <a:gd name="connsiteY4" fmla="*/ 2760105 h 3034425"/>
              <a:gd name="connsiteX5" fmla="*/ 6690360 w 9162288"/>
              <a:gd name="connsiteY5" fmla="*/ 2746696 h 3034425"/>
              <a:gd name="connsiteX6" fmla="*/ 2865120 w 9162288"/>
              <a:gd name="connsiteY6" fmla="*/ 2307204 h 3034425"/>
              <a:gd name="connsiteX7" fmla="*/ 18288 w 9162288"/>
              <a:gd name="connsiteY7" fmla="*/ 3034425 h 3034425"/>
              <a:gd name="connsiteX8" fmla="*/ 0 w 9162288"/>
              <a:gd name="connsiteY8" fmla="*/ 140794 h 3034425"/>
              <a:gd name="connsiteX0" fmla="*/ 0 w 9162288"/>
              <a:gd name="connsiteY0" fmla="*/ 140794 h 3043297"/>
              <a:gd name="connsiteX1" fmla="*/ 2828544 w 9162288"/>
              <a:gd name="connsiteY1" fmla="*/ 80024 h 3043297"/>
              <a:gd name="connsiteX2" fmla="*/ 6595872 w 9162288"/>
              <a:gd name="connsiteY2" fmla="*/ 757213 h 3043297"/>
              <a:gd name="connsiteX3" fmla="*/ 9162288 w 9162288"/>
              <a:gd name="connsiteY3" fmla="*/ 229192 h 3043297"/>
              <a:gd name="connsiteX4" fmla="*/ 9153144 w 9162288"/>
              <a:gd name="connsiteY4" fmla="*/ 2760105 h 3043297"/>
              <a:gd name="connsiteX5" fmla="*/ 6690360 w 9162288"/>
              <a:gd name="connsiteY5" fmla="*/ 2746696 h 3043297"/>
              <a:gd name="connsiteX6" fmla="*/ 2865120 w 9162288"/>
              <a:gd name="connsiteY6" fmla="*/ 2307204 h 3043297"/>
              <a:gd name="connsiteX7" fmla="*/ 1619 w 9162288"/>
              <a:gd name="connsiteY7" fmla="*/ 3043297 h 3043297"/>
              <a:gd name="connsiteX8" fmla="*/ 0 w 9162288"/>
              <a:gd name="connsiteY8" fmla="*/ 140794 h 3043297"/>
              <a:gd name="connsiteX0" fmla="*/ 0 w 9153144"/>
              <a:gd name="connsiteY0" fmla="*/ 140794 h 3043297"/>
              <a:gd name="connsiteX1" fmla="*/ 2828544 w 9153144"/>
              <a:gd name="connsiteY1" fmla="*/ 80024 h 3043297"/>
              <a:gd name="connsiteX2" fmla="*/ 6595872 w 9153144"/>
              <a:gd name="connsiteY2" fmla="*/ 757213 h 3043297"/>
              <a:gd name="connsiteX3" fmla="*/ 9144533 w 9153144"/>
              <a:gd name="connsiteY3" fmla="*/ 230295 h 3043297"/>
              <a:gd name="connsiteX4" fmla="*/ 9153144 w 9153144"/>
              <a:gd name="connsiteY4" fmla="*/ 2760105 h 3043297"/>
              <a:gd name="connsiteX5" fmla="*/ 6690360 w 9153144"/>
              <a:gd name="connsiteY5" fmla="*/ 2746696 h 3043297"/>
              <a:gd name="connsiteX6" fmla="*/ 2865120 w 9153144"/>
              <a:gd name="connsiteY6" fmla="*/ 2307204 h 3043297"/>
              <a:gd name="connsiteX7" fmla="*/ 1619 w 9153144"/>
              <a:gd name="connsiteY7" fmla="*/ 3043297 h 3043297"/>
              <a:gd name="connsiteX8" fmla="*/ 0 w 9153144"/>
              <a:gd name="connsiteY8" fmla="*/ 140794 h 3043297"/>
              <a:gd name="connsiteX0" fmla="*/ 0 w 9147403"/>
              <a:gd name="connsiteY0" fmla="*/ 140794 h 3043297"/>
              <a:gd name="connsiteX1" fmla="*/ 2828544 w 9147403"/>
              <a:gd name="connsiteY1" fmla="*/ 80024 h 3043297"/>
              <a:gd name="connsiteX2" fmla="*/ 6595872 w 9147403"/>
              <a:gd name="connsiteY2" fmla="*/ 757213 h 3043297"/>
              <a:gd name="connsiteX3" fmla="*/ 9144533 w 9147403"/>
              <a:gd name="connsiteY3" fmla="*/ 230295 h 3043297"/>
              <a:gd name="connsiteX4" fmla="*/ 9141307 w 9147403"/>
              <a:gd name="connsiteY4" fmla="*/ 2761208 h 3043297"/>
              <a:gd name="connsiteX5" fmla="*/ 6690360 w 9147403"/>
              <a:gd name="connsiteY5" fmla="*/ 2746696 h 3043297"/>
              <a:gd name="connsiteX6" fmla="*/ 2865120 w 9147403"/>
              <a:gd name="connsiteY6" fmla="*/ 2307204 h 3043297"/>
              <a:gd name="connsiteX7" fmla="*/ 1619 w 9147403"/>
              <a:gd name="connsiteY7" fmla="*/ 3043297 h 3043297"/>
              <a:gd name="connsiteX8" fmla="*/ 0 w 9147403"/>
              <a:gd name="connsiteY8" fmla="*/ 140794 h 30432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147403" h="3043297">
                <a:moveTo>
                  <a:pt x="0" y="140794"/>
                </a:moveTo>
                <a:cubicBezTo>
                  <a:pt x="784860" y="19414"/>
                  <a:pt x="1778000" y="0"/>
                  <a:pt x="2828544" y="80024"/>
                </a:cubicBezTo>
                <a:cubicBezTo>
                  <a:pt x="3879088" y="160048"/>
                  <a:pt x="5543207" y="732168"/>
                  <a:pt x="6595872" y="757213"/>
                </a:cubicBezTo>
                <a:cubicBezTo>
                  <a:pt x="7648537" y="782258"/>
                  <a:pt x="8376437" y="535486"/>
                  <a:pt x="9144533" y="230295"/>
                </a:cubicBezTo>
                <a:cubicBezTo>
                  <a:pt x="9147403" y="1073565"/>
                  <a:pt x="9138437" y="1917938"/>
                  <a:pt x="9141307" y="2761208"/>
                </a:cubicBezTo>
                <a:cubicBezTo>
                  <a:pt x="8237575" y="2914438"/>
                  <a:pt x="7736391" y="2822363"/>
                  <a:pt x="6690360" y="2746696"/>
                </a:cubicBezTo>
                <a:cubicBezTo>
                  <a:pt x="5644329" y="2671029"/>
                  <a:pt x="3979910" y="2257771"/>
                  <a:pt x="2865120" y="2307204"/>
                </a:cubicBezTo>
                <a:cubicBezTo>
                  <a:pt x="1750330" y="2356637"/>
                  <a:pt x="734663" y="2709091"/>
                  <a:pt x="1619" y="3043297"/>
                </a:cubicBezTo>
                <a:cubicBezTo>
                  <a:pt x="1079" y="2075796"/>
                  <a:pt x="540" y="1108295"/>
                  <a:pt x="0" y="140794"/>
                </a:cubicBezTo>
                <a:close/>
              </a:path>
            </a:pathLst>
          </a:custGeom>
          <a:solidFill>
            <a:srgbClr val="40C6D8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8" name="Freeform 7"/>
          <p:cNvSpPr/>
          <p:nvPr/>
        </p:nvSpPr>
        <p:spPr bwMode="invGray">
          <a:xfrm>
            <a:off x="-509" y="1728216"/>
            <a:ext cx="12192863" cy="3309112"/>
          </a:xfrm>
          <a:custGeom>
            <a:avLst/>
            <a:gdLst>
              <a:gd name="connsiteX0" fmla="*/ 0 w 9153144"/>
              <a:gd name="connsiteY0" fmla="*/ 265176 h 3200400"/>
              <a:gd name="connsiteX1" fmla="*/ 2651760 w 9153144"/>
              <a:gd name="connsiteY1" fmla="*/ 0 h 3200400"/>
              <a:gd name="connsiteX2" fmla="*/ 6986016 w 9153144"/>
              <a:gd name="connsiteY2" fmla="*/ 758952 h 3200400"/>
              <a:gd name="connsiteX3" fmla="*/ 9153144 w 9153144"/>
              <a:gd name="connsiteY3" fmla="*/ 237744 h 3200400"/>
              <a:gd name="connsiteX4" fmla="*/ 9144000 w 9153144"/>
              <a:gd name="connsiteY4" fmla="*/ 2816352 h 3200400"/>
              <a:gd name="connsiteX5" fmla="*/ 6986016 w 9153144"/>
              <a:gd name="connsiteY5" fmla="*/ 3200400 h 3200400"/>
              <a:gd name="connsiteX6" fmla="*/ 3081528 w 9153144"/>
              <a:gd name="connsiteY6" fmla="*/ 2441448 h 3200400"/>
              <a:gd name="connsiteX7" fmla="*/ 9144 w 9153144"/>
              <a:gd name="connsiteY7" fmla="*/ 3090672 h 3200400"/>
              <a:gd name="connsiteX8" fmla="*/ 0 w 9153144"/>
              <a:gd name="connsiteY8" fmla="*/ 265176 h 3200400"/>
              <a:gd name="connsiteX0" fmla="*/ 0 w 9153144"/>
              <a:gd name="connsiteY0" fmla="*/ 515112 h 3450336"/>
              <a:gd name="connsiteX1" fmla="*/ 2651760 w 9153144"/>
              <a:gd name="connsiteY1" fmla="*/ 249936 h 3450336"/>
              <a:gd name="connsiteX2" fmla="*/ 6986016 w 9153144"/>
              <a:gd name="connsiteY2" fmla="*/ 1008888 h 3450336"/>
              <a:gd name="connsiteX3" fmla="*/ 9153144 w 9153144"/>
              <a:gd name="connsiteY3" fmla="*/ 487680 h 3450336"/>
              <a:gd name="connsiteX4" fmla="*/ 9144000 w 9153144"/>
              <a:gd name="connsiteY4" fmla="*/ 3066288 h 3450336"/>
              <a:gd name="connsiteX5" fmla="*/ 6986016 w 9153144"/>
              <a:gd name="connsiteY5" fmla="*/ 3450336 h 3450336"/>
              <a:gd name="connsiteX6" fmla="*/ 3081528 w 9153144"/>
              <a:gd name="connsiteY6" fmla="*/ 2691384 h 3450336"/>
              <a:gd name="connsiteX7" fmla="*/ 9144 w 9153144"/>
              <a:gd name="connsiteY7" fmla="*/ 3340608 h 3450336"/>
              <a:gd name="connsiteX8" fmla="*/ 0 w 9153144"/>
              <a:gd name="connsiteY8" fmla="*/ 515112 h 3450336"/>
              <a:gd name="connsiteX0" fmla="*/ 0 w 9153144"/>
              <a:gd name="connsiteY0" fmla="*/ 515112 h 3450336"/>
              <a:gd name="connsiteX1" fmla="*/ 2651760 w 9153144"/>
              <a:gd name="connsiteY1" fmla="*/ 249936 h 3450336"/>
              <a:gd name="connsiteX2" fmla="*/ 6986016 w 9153144"/>
              <a:gd name="connsiteY2" fmla="*/ 1008888 h 3450336"/>
              <a:gd name="connsiteX3" fmla="*/ 9153144 w 9153144"/>
              <a:gd name="connsiteY3" fmla="*/ 487680 h 3450336"/>
              <a:gd name="connsiteX4" fmla="*/ 9144000 w 9153144"/>
              <a:gd name="connsiteY4" fmla="*/ 3066288 h 3450336"/>
              <a:gd name="connsiteX5" fmla="*/ 6986016 w 9153144"/>
              <a:gd name="connsiteY5" fmla="*/ 3450336 h 3450336"/>
              <a:gd name="connsiteX6" fmla="*/ 3081528 w 9153144"/>
              <a:gd name="connsiteY6" fmla="*/ 2691384 h 3450336"/>
              <a:gd name="connsiteX7" fmla="*/ 9144 w 9153144"/>
              <a:gd name="connsiteY7" fmla="*/ 3340608 h 3450336"/>
              <a:gd name="connsiteX8" fmla="*/ 0 w 9153144"/>
              <a:gd name="connsiteY8" fmla="*/ 515112 h 3450336"/>
              <a:gd name="connsiteX0" fmla="*/ 0 w 9153144"/>
              <a:gd name="connsiteY0" fmla="*/ 515112 h 3560064"/>
              <a:gd name="connsiteX1" fmla="*/ 2651760 w 9153144"/>
              <a:gd name="connsiteY1" fmla="*/ 249936 h 3560064"/>
              <a:gd name="connsiteX2" fmla="*/ 6986016 w 9153144"/>
              <a:gd name="connsiteY2" fmla="*/ 1008888 h 3560064"/>
              <a:gd name="connsiteX3" fmla="*/ 9153144 w 9153144"/>
              <a:gd name="connsiteY3" fmla="*/ 487680 h 3560064"/>
              <a:gd name="connsiteX4" fmla="*/ 9144000 w 9153144"/>
              <a:gd name="connsiteY4" fmla="*/ 3066288 h 3560064"/>
              <a:gd name="connsiteX5" fmla="*/ 6986016 w 9153144"/>
              <a:gd name="connsiteY5" fmla="*/ 3450336 h 3560064"/>
              <a:gd name="connsiteX6" fmla="*/ 3081528 w 9153144"/>
              <a:gd name="connsiteY6" fmla="*/ 2691384 h 3560064"/>
              <a:gd name="connsiteX7" fmla="*/ 9144 w 9153144"/>
              <a:gd name="connsiteY7" fmla="*/ 3340608 h 3560064"/>
              <a:gd name="connsiteX8" fmla="*/ 0 w 9153144"/>
              <a:gd name="connsiteY8" fmla="*/ 515112 h 3560064"/>
              <a:gd name="connsiteX0" fmla="*/ 0 w 9153144"/>
              <a:gd name="connsiteY0" fmla="*/ 515112 h 3703320"/>
              <a:gd name="connsiteX1" fmla="*/ 2651760 w 9153144"/>
              <a:gd name="connsiteY1" fmla="*/ 249936 h 3703320"/>
              <a:gd name="connsiteX2" fmla="*/ 6986016 w 9153144"/>
              <a:gd name="connsiteY2" fmla="*/ 1008888 h 3703320"/>
              <a:gd name="connsiteX3" fmla="*/ 9153144 w 9153144"/>
              <a:gd name="connsiteY3" fmla="*/ 487680 h 3703320"/>
              <a:gd name="connsiteX4" fmla="*/ 9144000 w 9153144"/>
              <a:gd name="connsiteY4" fmla="*/ 3066288 h 3703320"/>
              <a:gd name="connsiteX5" fmla="*/ 6986016 w 9153144"/>
              <a:gd name="connsiteY5" fmla="*/ 3450336 h 3703320"/>
              <a:gd name="connsiteX6" fmla="*/ 3081528 w 9153144"/>
              <a:gd name="connsiteY6" fmla="*/ 2691384 h 3703320"/>
              <a:gd name="connsiteX7" fmla="*/ 9144 w 9153144"/>
              <a:gd name="connsiteY7" fmla="*/ 3340608 h 3703320"/>
              <a:gd name="connsiteX8" fmla="*/ 0 w 9153144"/>
              <a:gd name="connsiteY8" fmla="*/ 515112 h 3703320"/>
              <a:gd name="connsiteX0" fmla="*/ 0 w 9153144"/>
              <a:gd name="connsiteY0" fmla="*/ 370332 h 3558540"/>
              <a:gd name="connsiteX1" fmla="*/ 2651760 w 9153144"/>
              <a:gd name="connsiteY1" fmla="*/ 105156 h 3558540"/>
              <a:gd name="connsiteX2" fmla="*/ 6986016 w 9153144"/>
              <a:gd name="connsiteY2" fmla="*/ 864108 h 3558540"/>
              <a:gd name="connsiteX3" fmla="*/ 9153144 w 9153144"/>
              <a:gd name="connsiteY3" fmla="*/ 342900 h 3558540"/>
              <a:gd name="connsiteX4" fmla="*/ 9144000 w 9153144"/>
              <a:gd name="connsiteY4" fmla="*/ 2921508 h 3558540"/>
              <a:gd name="connsiteX5" fmla="*/ 6986016 w 9153144"/>
              <a:gd name="connsiteY5" fmla="*/ 3305556 h 3558540"/>
              <a:gd name="connsiteX6" fmla="*/ 3081528 w 9153144"/>
              <a:gd name="connsiteY6" fmla="*/ 2546604 h 3558540"/>
              <a:gd name="connsiteX7" fmla="*/ 9144 w 9153144"/>
              <a:gd name="connsiteY7" fmla="*/ 3195828 h 3558540"/>
              <a:gd name="connsiteX8" fmla="*/ 0 w 9153144"/>
              <a:gd name="connsiteY8" fmla="*/ 370332 h 3558540"/>
              <a:gd name="connsiteX0" fmla="*/ 0 w 9153144"/>
              <a:gd name="connsiteY0" fmla="*/ 347472 h 3535680"/>
              <a:gd name="connsiteX1" fmla="*/ 2651760 w 9153144"/>
              <a:gd name="connsiteY1" fmla="*/ 82296 h 3535680"/>
              <a:gd name="connsiteX2" fmla="*/ 6986016 w 9153144"/>
              <a:gd name="connsiteY2" fmla="*/ 841248 h 3535680"/>
              <a:gd name="connsiteX3" fmla="*/ 9153144 w 9153144"/>
              <a:gd name="connsiteY3" fmla="*/ 320040 h 3535680"/>
              <a:gd name="connsiteX4" fmla="*/ 9144000 w 9153144"/>
              <a:gd name="connsiteY4" fmla="*/ 2898648 h 3535680"/>
              <a:gd name="connsiteX5" fmla="*/ 6986016 w 9153144"/>
              <a:gd name="connsiteY5" fmla="*/ 3282696 h 3535680"/>
              <a:gd name="connsiteX6" fmla="*/ 3081528 w 9153144"/>
              <a:gd name="connsiteY6" fmla="*/ 2523744 h 3535680"/>
              <a:gd name="connsiteX7" fmla="*/ 9144 w 9153144"/>
              <a:gd name="connsiteY7" fmla="*/ 3172968 h 3535680"/>
              <a:gd name="connsiteX8" fmla="*/ 0 w 9153144"/>
              <a:gd name="connsiteY8" fmla="*/ 347472 h 3535680"/>
              <a:gd name="connsiteX0" fmla="*/ 0 w 9153144"/>
              <a:gd name="connsiteY0" fmla="*/ 310896 h 3499104"/>
              <a:gd name="connsiteX1" fmla="*/ 2651760 w 9153144"/>
              <a:gd name="connsiteY1" fmla="*/ 45720 h 3499104"/>
              <a:gd name="connsiteX2" fmla="*/ 6986016 w 9153144"/>
              <a:gd name="connsiteY2" fmla="*/ 804672 h 3499104"/>
              <a:gd name="connsiteX3" fmla="*/ 9153144 w 9153144"/>
              <a:gd name="connsiteY3" fmla="*/ 283464 h 3499104"/>
              <a:gd name="connsiteX4" fmla="*/ 9144000 w 9153144"/>
              <a:gd name="connsiteY4" fmla="*/ 2862072 h 3499104"/>
              <a:gd name="connsiteX5" fmla="*/ 6986016 w 9153144"/>
              <a:gd name="connsiteY5" fmla="*/ 3246120 h 3499104"/>
              <a:gd name="connsiteX6" fmla="*/ 3081528 w 9153144"/>
              <a:gd name="connsiteY6" fmla="*/ 2487168 h 3499104"/>
              <a:gd name="connsiteX7" fmla="*/ 9144 w 9153144"/>
              <a:gd name="connsiteY7" fmla="*/ 3136392 h 3499104"/>
              <a:gd name="connsiteX8" fmla="*/ 0 w 9153144"/>
              <a:gd name="connsiteY8" fmla="*/ 310896 h 3499104"/>
              <a:gd name="connsiteX0" fmla="*/ 0 w 9153144"/>
              <a:gd name="connsiteY0" fmla="*/ 310896 h 3499104"/>
              <a:gd name="connsiteX1" fmla="*/ 2651760 w 9153144"/>
              <a:gd name="connsiteY1" fmla="*/ 45720 h 3499104"/>
              <a:gd name="connsiteX2" fmla="*/ 6986016 w 9153144"/>
              <a:gd name="connsiteY2" fmla="*/ 804672 h 3499104"/>
              <a:gd name="connsiteX3" fmla="*/ 9153144 w 9153144"/>
              <a:gd name="connsiteY3" fmla="*/ 283464 h 3499104"/>
              <a:gd name="connsiteX4" fmla="*/ 9144000 w 9153144"/>
              <a:gd name="connsiteY4" fmla="*/ 2862072 h 3499104"/>
              <a:gd name="connsiteX5" fmla="*/ 6986016 w 9153144"/>
              <a:gd name="connsiteY5" fmla="*/ 3246120 h 3499104"/>
              <a:gd name="connsiteX6" fmla="*/ 3081528 w 9153144"/>
              <a:gd name="connsiteY6" fmla="*/ 2487168 h 3499104"/>
              <a:gd name="connsiteX7" fmla="*/ 9144 w 9153144"/>
              <a:gd name="connsiteY7" fmla="*/ 3136392 h 3499104"/>
              <a:gd name="connsiteX8" fmla="*/ 0 w 9153144"/>
              <a:gd name="connsiteY8" fmla="*/ 310896 h 3499104"/>
              <a:gd name="connsiteX0" fmla="*/ 0 w 9153144"/>
              <a:gd name="connsiteY0" fmla="*/ 310896 h 3308604"/>
              <a:gd name="connsiteX1" fmla="*/ 2651760 w 9153144"/>
              <a:gd name="connsiteY1" fmla="*/ 45720 h 3308604"/>
              <a:gd name="connsiteX2" fmla="*/ 6986016 w 9153144"/>
              <a:gd name="connsiteY2" fmla="*/ 804672 h 3308604"/>
              <a:gd name="connsiteX3" fmla="*/ 9153144 w 9153144"/>
              <a:gd name="connsiteY3" fmla="*/ 283464 h 3308604"/>
              <a:gd name="connsiteX4" fmla="*/ 9144000 w 9153144"/>
              <a:gd name="connsiteY4" fmla="*/ 2862072 h 3308604"/>
              <a:gd name="connsiteX5" fmla="*/ 6986016 w 9153144"/>
              <a:gd name="connsiteY5" fmla="*/ 3246120 h 3308604"/>
              <a:gd name="connsiteX6" fmla="*/ 3081528 w 9153144"/>
              <a:gd name="connsiteY6" fmla="*/ 2487168 h 3308604"/>
              <a:gd name="connsiteX7" fmla="*/ 9144 w 9153144"/>
              <a:gd name="connsiteY7" fmla="*/ 3136392 h 3308604"/>
              <a:gd name="connsiteX8" fmla="*/ 0 w 9153144"/>
              <a:gd name="connsiteY8" fmla="*/ 310896 h 3308604"/>
              <a:gd name="connsiteX0" fmla="*/ 0 w 9153144"/>
              <a:gd name="connsiteY0" fmla="*/ 310896 h 3308604"/>
              <a:gd name="connsiteX1" fmla="*/ 2651760 w 9153144"/>
              <a:gd name="connsiteY1" fmla="*/ 45720 h 3308604"/>
              <a:gd name="connsiteX2" fmla="*/ 6986016 w 9153144"/>
              <a:gd name="connsiteY2" fmla="*/ 804672 h 3308604"/>
              <a:gd name="connsiteX3" fmla="*/ 9153144 w 9153144"/>
              <a:gd name="connsiteY3" fmla="*/ 283464 h 3308604"/>
              <a:gd name="connsiteX4" fmla="*/ 9144000 w 9153144"/>
              <a:gd name="connsiteY4" fmla="*/ 2862072 h 3308604"/>
              <a:gd name="connsiteX5" fmla="*/ 6986016 w 9153144"/>
              <a:gd name="connsiteY5" fmla="*/ 3246120 h 3308604"/>
              <a:gd name="connsiteX6" fmla="*/ 3081528 w 9153144"/>
              <a:gd name="connsiteY6" fmla="*/ 2487168 h 3308604"/>
              <a:gd name="connsiteX7" fmla="*/ 9144 w 9153144"/>
              <a:gd name="connsiteY7" fmla="*/ 3136392 h 3308604"/>
              <a:gd name="connsiteX8" fmla="*/ 0 w 9153144"/>
              <a:gd name="connsiteY8" fmla="*/ 310896 h 3308604"/>
              <a:gd name="connsiteX0" fmla="*/ 0 w 9153144"/>
              <a:gd name="connsiteY0" fmla="*/ 310896 h 3306064"/>
              <a:gd name="connsiteX1" fmla="*/ 2651760 w 9153144"/>
              <a:gd name="connsiteY1" fmla="*/ 45720 h 3306064"/>
              <a:gd name="connsiteX2" fmla="*/ 6986016 w 9153144"/>
              <a:gd name="connsiteY2" fmla="*/ 804672 h 3306064"/>
              <a:gd name="connsiteX3" fmla="*/ 9153144 w 9153144"/>
              <a:gd name="connsiteY3" fmla="*/ 283464 h 3306064"/>
              <a:gd name="connsiteX4" fmla="*/ 9144000 w 9153144"/>
              <a:gd name="connsiteY4" fmla="*/ 2862072 h 3306064"/>
              <a:gd name="connsiteX5" fmla="*/ 6986016 w 9153144"/>
              <a:gd name="connsiteY5" fmla="*/ 3246120 h 3306064"/>
              <a:gd name="connsiteX6" fmla="*/ 3169920 w 9153144"/>
              <a:gd name="connsiteY6" fmla="*/ 2502408 h 3306064"/>
              <a:gd name="connsiteX7" fmla="*/ 9144 w 9153144"/>
              <a:gd name="connsiteY7" fmla="*/ 3136392 h 3306064"/>
              <a:gd name="connsiteX8" fmla="*/ 0 w 9153144"/>
              <a:gd name="connsiteY8" fmla="*/ 310896 h 3306064"/>
              <a:gd name="connsiteX0" fmla="*/ 0 w 9153144"/>
              <a:gd name="connsiteY0" fmla="*/ 310896 h 3309112"/>
              <a:gd name="connsiteX1" fmla="*/ 2651760 w 9153144"/>
              <a:gd name="connsiteY1" fmla="*/ 45720 h 3309112"/>
              <a:gd name="connsiteX2" fmla="*/ 6986016 w 9153144"/>
              <a:gd name="connsiteY2" fmla="*/ 804672 h 3309112"/>
              <a:gd name="connsiteX3" fmla="*/ 9153144 w 9153144"/>
              <a:gd name="connsiteY3" fmla="*/ 283464 h 3309112"/>
              <a:gd name="connsiteX4" fmla="*/ 9144000 w 9153144"/>
              <a:gd name="connsiteY4" fmla="*/ 2862072 h 3309112"/>
              <a:gd name="connsiteX5" fmla="*/ 6986016 w 9153144"/>
              <a:gd name="connsiteY5" fmla="*/ 3246120 h 3309112"/>
              <a:gd name="connsiteX6" fmla="*/ 3270504 w 9153144"/>
              <a:gd name="connsiteY6" fmla="*/ 2484120 h 3309112"/>
              <a:gd name="connsiteX7" fmla="*/ 9144 w 9153144"/>
              <a:gd name="connsiteY7" fmla="*/ 3136392 h 3309112"/>
              <a:gd name="connsiteX8" fmla="*/ 0 w 9153144"/>
              <a:gd name="connsiteY8" fmla="*/ 310896 h 3309112"/>
              <a:gd name="connsiteX0" fmla="*/ 0 w 9153144"/>
              <a:gd name="connsiteY0" fmla="*/ 310896 h 3309112"/>
              <a:gd name="connsiteX1" fmla="*/ 2651760 w 9153144"/>
              <a:gd name="connsiteY1" fmla="*/ 45720 h 3309112"/>
              <a:gd name="connsiteX2" fmla="*/ 6986016 w 9153144"/>
              <a:gd name="connsiteY2" fmla="*/ 804672 h 3309112"/>
              <a:gd name="connsiteX3" fmla="*/ 9153144 w 9153144"/>
              <a:gd name="connsiteY3" fmla="*/ 283464 h 3309112"/>
              <a:gd name="connsiteX4" fmla="*/ 9144000 w 9153144"/>
              <a:gd name="connsiteY4" fmla="*/ 2862072 h 3309112"/>
              <a:gd name="connsiteX5" fmla="*/ 6986016 w 9153144"/>
              <a:gd name="connsiteY5" fmla="*/ 3246120 h 3309112"/>
              <a:gd name="connsiteX6" fmla="*/ 3270504 w 9153144"/>
              <a:gd name="connsiteY6" fmla="*/ 2484120 h 3309112"/>
              <a:gd name="connsiteX7" fmla="*/ 9144 w 9153144"/>
              <a:gd name="connsiteY7" fmla="*/ 3136392 h 3309112"/>
              <a:gd name="connsiteX8" fmla="*/ 0 w 9153144"/>
              <a:gd name="connsiteY8" fmla="*/ 310896 h 3309112"/>
              <a:gd name="connsiteX0" fmla="*/ 0 w 9153144"/>
              <a:gd name="connsiteY0" fmla="*/ 310896 h 3309112"/>
              <a:gd name="connsiteX1" fmla="*/ 2651760 w 9153144"/>
              <a:gd name="connsiteY1" fmla="*/ 45720 h 3309112"/>
              <a:gd name="connsiteX2" fmla="*/ 6986016 w 9153144"/>
              <a:gd name="connsiteY2" fmla="*/ 804672 h 3309112"/>
              <a:gd name="connsiteX3" fmla="*/ 9153144 w 9153144"/>
              <a:gd name="connsiteY3" fmla="*/ 283464 h 3309112"/>
              <a:gd name="connsiteX4" fmla="*/ 9144000 w 9153144"/>
              <a:gd name="connsiteY4" fmla="*/ 2862072 h 3309112"/>
              <a:gd name="connsiteX5" fmla="*/ 6986016 w 9153144"/>
              <a:gd name="connsiteY5" fmla="*/ 3246120 h 3309112"/>
              <a:gd name="connsiteX6" fmla="*/ 3270504 w 9153144"/>
              <a:gd name="connsiteY6" fmla="*/ 2484120 h 3309112"/>
              <a:gd name="connsiteX7" fmla="*/ 9144 w 9153144"/>
              <a:gd name="connsiteY7" fmla="*/ 3136392 h 3309112"/>
              <a:gd name="connsiteX8" fmla="*/ 0 w 9153144"/>
              <a:gd name="connsiteY8" fmla="*/ 310896 h 3309112"/>
              <a:gd name="connsiteX0" fmla="*/ 0 w 9153144"/>
              <a:gd name="connsiteY0" fmla="*/ 310896 h 3309112"/>
              <a:gd name="connsiteX1" fmla="*/ 2651760 w 9153144"/>
              <a:gd name="connsiteY1" fmla="*/ 45720 h 3309112"/>
              <a:gd name="connsiteX2" fmla="*/ 6986016 w 9153144"/>
              <a:gd name="connsiteY2" fmla="*/ 804672 h 3309112"/>
              <a:gd name="connsiteX3" fmla="*/ 9153144 w 9153144"/>
              <a:gd name="connsiteY3" fmla="*/ 283464 h 3309112"/>
              <a:gd name="connsiteX4" fmla="*/ 9144000 w 9153144"/>
              <a:gd name="connsiteY4" fmla="*/ 2862072 h 3309112"/>
              <a:gd name="connsiteX5" fmla="*/ 6986016 w 9153144"/>
              <a:gd name="connsiteY5" fmla="*/ 3246120 h 3309112"/>
              <a:gd name="connsiteX6" fmla="*/ 3270504 w 9153144"/>
              <a:gd name="connsiteY6" fmla="*/ 2484120 h 3309112"/>
              <a:gd name="connsiteX7" fmla="*/ 9144 w 9153144"/>
              <a:gd name="connsiteY7" fmla="*/ 3136392 h 3309112"/>
              <a:gd name="connsiteX8" fmla="*/ 0 w 9153144"/>
              <a:gd name="connsiteY8" fmla="*/ 310896 h 3309112"/>
              <a:gd name="connsiteX0" fmla="*/ 0 w 9153144"/>
              <a:gd name="connsiteY0" fmla="*/ 310896 h 3309112"/>
              <a:gd name="connsiteX1" fmla="*/ 2651760 w 9153144"/>
              <a:gd name="connsiteY1" fmla="*/ 45720 h 3309112"/>
              <a:gd name="connsiteX2" fmla="*/ 6986016 w 9153144"/>
              <a:gd name="connsiteY2" fmla="*/ 804672 h 3309112"/>
              <a:gd name="connsiteX3" fmla="*/ 9153144 w 9153144"/>
              <a:gd name="connsiteY3" fmla="*/ 283464 h 3309112"/>
              <a:gd name="connsiteX4" fmla="*/ 9144000 w 9153144"/>
              <a:gd name="connsiteY4" fmla="*/ 2862072 h 3309112"/>
              <a:gd name="connsiteX5" fmla="*/ 6986016 w 9153144"/>
              <a:gd name="connsiteY5" fmla="*/ 3246120 h 3309112"/>
              <a:gd name="connsiteX6" fmla="*/ 3270504 w 9153144"/>
              <a:gd name="connsiteY6" fmla="*/ 2484120 h 3309112"/>
              <a:gd name="connsiteX7" fmla="*/ 9144 w 9153144"/>
              <a:gd name="connsiteY7" fmla="*/ 3136392 h 3309112"/>
              <a:gd name="connsiteX8" fmla="*/ 0 w 9153144"/>
              <a:gd name="connsiteY8" fmla="*/ 310896 h 3309112"/>
              <a:gd name="connsiteX0" fmla="*/ 381 w 9153525"/>
              <a:gd name="connsiteY0" fmla="*/ 310896 h 3309112"/>
              <a:gd name="connsiteX1" fmla="*/ 2652141 w 9153525"/>
              <a:gd name="connsiteY1" fmla="*/ 45720 h 3309112"/>
              <a:gd name="connsiteX2" fmla="*/ 6986397 w 9153525"/>
              <a:gd name="connsiteY2" fmla="*/ 804672 h 3309112"/>
              <a:gd name="connsiteX3" fmla="*/ 9153525 w 9153525"/>
              <a:gd name="connsiteY3" fmla="*/ 283464 h 3309112"/>
              <a:gd name="connsiteX4" fmla="*/ 9144381 w 9153525"/>
              <a:gd name="connsiteY4" fmla="*/ 2862072 h 3309112"/>
              <a:gd name="connsiteX5" fmla="*/ 6986397 w 9153525"/>
              <a:gd name="connsiteY5" fmla="*/ 3246120 h 3309112"/>
              <a:gd name="connsiteX6" fmla="*/ 3270885 w 9153525"/>
              <a:gd name="connsiteY6" fmla="*/ 2484120 h 3309112"/>
              <a:gd name="connsiteX7" fmla="*/ 0 w 9153525"/>
              <a:gd name="connsiteY7" fmla="*/ 3143536 h 3309112"/>
              <a:gd name="connsiteX8" fmla="*/ 381 w 9153525"/>
              <a:gd name="connsiteY8" fmla="*/ 310896 h 3309112"/>
              <a:gd name="connsiteX0" fmla="*/ 381 w 9144647"/>
              <a:gd name="connsiteY0" fmla="*/ 310896 h 3309112"/>
              <a:gd name="connsiteX1" fmla="*/ 2652141 w 9144647"/>
              <a:gd name="connsiteY1" fmla="*/ 45720 h 3309112"/>
              <a:gd name="connsiteX2" fmla="*/ 6986397 w 9144647"/>
              <a:gd name="connsiteY2" fmla="*/ 804672 h 3309112"/>
              <a:gd name="connsiteX3" fmla="*/ 9144647 w 9144647"/>
              <a:gd name="connsiteY3" fmla="*/ 290862 h 3309112"/>
              <a:gd name="connsiteX4" fmla="*/ 9144381 w 9144647"/>
              <a:gd name="connsiteY4" fmla="*/ 2862072 h 3309112"/>
              <a:gd name="connsiteX5" fmla="*/ 6986397 w 9144647"/>
              <a:gd name="connsiteY5" fmla="*/ 3246120 h 3309112"/>
              <a:gd name="connsiteX6" fmla="*/ 3270885 w 9144647"/>
              <a:gd name="connsiteY6" fmla="*/ 2484120 h 3309112"/>
              <a:gd name="connsiteX7" fmla="*/ 0 w 9144647"/>
              <a:gd name="connsiteY7" fmla="*/ 3143536 h 3309112"/>
              <a:gd name="connsiteX8" fmla="*/ 381 w 9144647"/>
              <a:gd name="connsiteY8" fmla="*/ 310896 h 3309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144647" h="3309112">
                <a:moveTo>
                  <a:pt x="381" y="310896"/>
                </a:moveTo>
                <a:cubicBezTo>
                  <a:pt x="779145" y="155448"/>
                  <a:pt x="1484757" y="0"/>
                  <a:pt x="2652141" y="45720"/>
                </a:cubicBezTo>
                <a:cubicBezTo>
                  <a:pt x="3819525" y="91440"/>
                  <a:pt x="5904313" y="763815"/>
                  <a:pt x="6986397" y="804672"/>
                </a:cubicBezTo>
                <a:cubicBezTo>
                  <a:pt x="8068481" y="845529"/>
                  <a:pt x="8437511" y="566706"/>
                  <a:pt x="9144647" y="290862"/>
                </a:cubicBezTo>
                <a:cubicBezTo>
                  <a:pt x="9144558" y="1147932"/>
                  <a:pt x="9144470" y="2005002"/>
                  <a:pt x="9144381" y="2862072"/>
                </a:cubicBezTo>
                <a:cubicBezTo>
                  <a:pt x="8450961" y="3142488"/>
                  <a:pt x="7965313" y="3309112"/>
                  <a:pt x="6986397" y="3246120"/>
                </a:cubicBezTo>
                <a:cubicBezTo>
                  <a:pt x="6007481" y="3183128"/>
                  <a:pt x="4435284" y="2501217"/>
                  <a:pt x="3270885" y="2484120"/>
                </a:cubicBezTo>
                <a:cubicBezTo>
                  <a:pt x="2106486" y="2467023"/>
                  <a:pt x="830580" y="2857024"/>
                  <a:pt x="0" y="3143536"/>
                </a:cubicBezTo>
                <a:lnTo>
                  <a:pt x="381" y="31089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9" name="Oval 8"/>
          <p:cNvSpPr/>
          <p:nvPr/>
        </p:nvSpPr>
        <p:spPr bwMode="gray">
          <a:xfrm>
            <a:off x="10265664" y="1298448"/>
            <a:ext cx="1316736" cy="987552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  <a:alpha val="90000"/>
                </a:schemeClr>
              </a:gs>
              <a:gs pos="76000">
                <a:schemeClr val="accent1">
                  <a:alpha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0" name="Oval 9"/>
          <p:cNvSpPr/>
          <p:nvPr/>
        </p:nvSpPr>
        <p:spPr bwMode="gray">
          <a:xfrm>
            <a:off x="9351264" y="1929384"/>
            <a:ext cx="682752" cy="512064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  <a:alpha val="90000"/>
                </a:schemeClr>
              </a:gs>
              <a:gs pos="76000">
                <a:schemeClr val="accent4">
                  <a:alpha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1" name="Oval 10"/>
          <p:cNvSpPr/>
          <p:nvPr/>
        </p:nvSpPr>
        <p:spPr bwMode="gray">
          <a:xfrm>
            <a:off x="914400" y="4114800"/>
            <a:ext cx="1621536" cy="1216152"/>
          </a:xfrm>
          <a:prstGeom prst="ellipse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100000">
                <a:schemeClr val="accent3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 bwMode="gray">
          <a:xfrm>
            <a:off x="829056" y="2212847"/>
            <a:ext cx="10570464" cy="2203704"/>
          </a:xfrm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glow" dir="t">
                <a:rot lat="0" lon="0" rev="5400000"/>
              </a:lightRig>
            </a:scene3d>
            <a:sp3d extrusionH="57150" contourW="12700">
              <a:bevelT w="25400" h="25400"/>
              <a:contourClr>
                <a:schemeClr val="accent1">
                  <a:lumMod val="20000"/>
                  <a:lumOff val="80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en-US" sz="4800" b="1" kern="1200" smtClean="0">
                <a:ln w="6350">
                  <a:solidFill>
                    <a:schemeClr val="accent1">
                      <a:lumMod val="20000"/>
                      <a:lumOff val="80000"/>
                    </a:schemeClr>
                  </a:solidFill>
                </a:ln>
                <a:gradFill flip="none" rotWithShape="1">
                  <a:gsLst>
                    <a:gs pos="0">
                      <a:schemeClr val="accent1">
                        <a:lumMod val="20000"/>
                        <a:lumOff val="80000"/>
                      </a:schemeClr>
                    </a:gs>
                    <a:gs pos="48000">
                      <a:schemeClr val="accent1">
                        <a:lumMod val="60000"/>
                        <a:lumOff val="40000"/>
                      </a:schemeClr>
                    </a:gs>
                    <a:gs pos="57000">
                      <a:schemeClr val="accent1">
                        <a:lumMod val="20000"/>
                        <a:lumOff val="80000"/>
                      </a:schemeClr>
                    </a:gs>
                    <a:gs pos="100000">
                      <a:schemeClr val="accent1">
                        <a:lumMod val="20000"/>
                        <a:lumOff val="80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80010" dist="40640" dir="5040000" algn="tl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5486400"/>
            <a:ext cx="8534400" cy="6675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SzPct val="85000"/>
              <a:buFont typeface="Wingdings" pitchFamily="2" charset="2"/>
              <a:buNone/>
              <a:defRPr lang="en-US" sz="2000" i="1" kern="120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클릭하여 마스터 부제목 스타일 편집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9/1/2020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86891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gray">
          <a:xfrm>
            <a:off x="609600" y="1801368"/>
            <a:ext cx="10972800" cy="452628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9/1/2020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Oval 6"/>
          <p:cNvSpPr/>
          <p:nvPr/>
        </p:nvSpPr>
        <p:spPr bwMode="gray">
          <a:xfrm>
            <a:off x="10887456" y="667512"/>
            <a:ext cx="1011936" cy="758952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  <a:alpha val="90000"/>
                </a:schemeClr>
              </a:gs>
              <a:gs pos="76000">
                <a:schemeClr val="accent1">
                  <a:alpha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8" name="Oval 7"/>
          <p:cNvSpPr/>
          <p:nvPr/>
        </p:nvSpPr>
        <p:spPr bwMode="gray">
          <a:xfrm>
            <a:off x="10509504" y="1353312"/>
            <a:ext cx="512064" cy="384048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  <a:alpha val="90000"/>
                </a:schemeClr>
              </a:gs>
              <a:gs pos="76000">
                <a:schemeClr val="accent4">
                  <a:alpha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9" name="Oval 8"/>
          <p:cNvSpPr/>
          <p:nvPr/>
        </p:nvSpPr>
        <p:spPr bwMode="gray">
          <a:xfrm>
            <a:off x="377952" y="786384"/>
            <a:ext cx="1328928" cy="996696"/>
          </a:xfrm>
          <a:prstGeom prst="ellipse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100000">
                <a:schemeClr val="accent3">
                  <a:alpha val="54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gray"/>
        <p:txBody>
          <a:bodyPr vert="horz" lIns="91440" tIns="45720" rIns="91440" bIns="45720" rtlCol="0" anchor="ctr">
            <a:noAutofit/>
            <a:scene3d>
              <a:camera prst="orthographicFront"/>
              <a:lightRig rig="glow" dir="t">
                <a:rot lat="0" lon="0" rev="5400000"/>
              </a:lightRig>
            </a:scene3d>
            <a:sp3d extrusionH="57150" contourW="12700">
              <a:bevelT w="25400" h="25400"/>
              <a:contourClr>
                <a:schemeClr val="accent1">
                  <a:lumMod val="20000"/>
                  <a:lumOff val="80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en-US" sz="3600" b="1" kern="1200" smtClean="0">
                <a:ln w="6350">
                  <a:solidFill>
                    <a:schemeClr val="accent1">
                      <a:lumMod val="20000"/>
                      <a:lumOff val="80000"/>
                    </a:schemeClr>
                  </a:solidFill>
                </a:ln>
                <a:gradFill flip="none" rotWithShape="1">
                  <a:gsLst>
                    <a:gs pos="0">
                      <a:schemeClr val="accent1">
                        <a:lumMod val="20000"/>
                        <a:lumOff val="80000"/>
                      </a:schemeClr>
                    </a:gs>
                    <a:gs pos="48000">
                      <a:schemeClr val="accent1">
                        <a:lumMod val="60000"/>
                        <a:lumOff val="40000"/>
                      </a:schemeClr>
                    </a:gs>
                    <a:gs pos="57000">
                      <a:schemeClr val="accent1">
                        <a:lumMod val="20000"/>
                        <a:lumOff val="80000"/>
                      </a:schemeClr>
                    </a:gs>
                    <a:gs pos="100000">
                      <a:schemeClr val="accent1">
                        <a:lumMod val="20000"/>
                        <a:lumOff val="80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80010" dist="40640" dir="5040000" algn="tl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70231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10"/>
          <p:cNvSpPr/>
          <p:nvPr/>
        </p:nvSpPr>
        <p:spPr bwMode="gray">
          <a:xfrm>
            <a:off x="0" y="426720"/>
            <a:ext cx="12192000" cy="4526280"/>
          </a:xfrm>
          <a:custGeom>
            <a:avLst/>
            <a:gdLst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630680"/>
              <a:gd name="connsiteX1" fmla="*/ 18288 w 9153144"/>
              <a:gd name="connsiteY1" fmla="*/ 1472184 h 1630680"/>
              <a:gd name="connsiteX2" fmla="*/ 2980944 w 9153144"/>
              <a:gd name="connsiteY2" fmla="*/ 960120 h 1630680"/>
              <a:gd name="connsiteX3" fmla="*/ 7114032 w 9153144"/>
              <a:gd name="connsiteY3" fmla="*/ 1353312 h 1630680"/>
              <a:gd name="connsiteX4" fmla="*/ 9144000 w 9153144"/>
              <a:gd name="connsiteY4" fmla="*/ 1106424 h 1630680"/>
              <a:gd name="connsiteX5" fmla="*/ 9153144 w 9153144"/>
              <a:gd name="connsiteY5" fmla="*/ 0 h 1630680"/>
              <a:gd name="connsiteX6" fmla="*/ 0 w 9153144"/>
              <a:gd name="connsiteY6" fmla="*/ 9144 h 1630680"/>
              <a:gd name="connsiteX0" fmla="*/ 0 w 9153144"/>
              <a:gd name="connsiteY0" fmla="*/ 9144 h 1630680"/>
              <a:gd name="connsiteX1" fmla="*/ 18288 w 9153144"/>
              <a:gd name="connsiteY1" fmla="*/ 1472184 h 1630680"/>
              <a:gd name="connsiteX2" fmla="*/ 2980944 w 9153144"/>
              <a:gd name="connsiteY2" fmla="*/ 960120 h 1630680"/>
              <a:gd name="connsiteX3" fmla="*/ 7114032 w 9153144"/>
              <a:gd name="connsiteY3" fmla="*/ 1353312 h 1630680"/>
              <a:gd name="connsiteX4" fmla="*/ 9144000 w 9153144"/>
              <a:gd name="connsiteY4" fmla="*/ 1106424 h 1630680"/>
              <a:gd name="connsiteX5" fmla="*/ 9153144 w 9153144"/>
              <a:gd name="connsiteY5" fmla="*/ 0 h 1630680"/>
              <a:gd name="connsiteX6" fmla="*/ 0 w 9153144"/>
              <a:gd name="connsiteY6" fmla="*/ 9144 h 1630680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6733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6739128 w 9153144"/>
              <a:gd name="connsiteY3" fmla="*/ 1316736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6739128 w 9153144"/>
              <a:gd name="connsiteY3" fmla="*/ 1316736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6739128 w 9153144"/>
              <a:gd name="connsiteY3" fmla="*/ 1316736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52 w 9153196"/>
              <a:gd name="connsiteY0" fmla="*/ 9144 h 1481136"/>
              <a:gd name="connsiteX1" fmla="*/ 0 w 9153196"/>
              <a:gd name="connsiteY1" fmla="*/ 1481136 h 1481136"/>
              <a:gd name="connsiteX2" fmla="*/ 2980996 w 9153196"/>
              <a:gd name="connsiteY2" fmla="*/ 960120 h 1481136"/>
              <a:gd name="connsiteX3" fmla="*/ 6739180 w 9153196"/>
              <a:gd name="connsiteY3" fmla="*/ 1316736 h 1481136"/>
              <a:gd name="connsiteX4" fmla="*/ 9144052 w 9153196"/>
              <a:gd name="connsiteY4" fmla="*/ 1106424 h 1481136"/>
              <a:gd name="connsiteX5" fmla="*/ 9153196 w 9153196"/>
              <a:gd name="connsiteY5" fmla="*/ 0 h 1481136"/>
              <a:gd name="connsiteX6" fmla="*/ 52 w 9153196"/>
              <a:gd name="connsiteY6" fmla="*/ 9144 h 1481136"/>
              <a:gd name="connsiteX0" fmla="*/ 52 w 9153196"/>
              <a:gd name="connsiteY0" fmla="*/ 1284 h 1481136"/>
              <a:gd name="connsiteX1" fmla="*/ 0 w 9153196"/>
              <a:gd name="connsiteY1" fmla="*/ 1481136 h 1481136"/>
              <a:gd name="connsiteX2" fmla="*/ 2980996 w 9153196"/>
              <a:gd name="connsiteY2" fmla="*/ 960120 h 1481136"/>
              <a:gd name="connsiteX3" fmla="*/ 6739180 w 9153196"/>
              <a:gd name="connsiteY3" fmla="*/ 1316736 h 1481136"/>
              <a:gd name="connsiteX4" fmla="*/ 9144052 w 9153196"/>
              <a:gd name="connsiteY4" fmla="*/ 1106424 h 1481136"/>
              <a:gd name="connsiteX5" fmla="*/ 9153196 w 9153196"/>
              <a:gd name="connsiteY5" fmla="*/ 0 h 1481136"/>
              <a:gd name="connsiteX6" fmla="*/ 52 w 9153196"/>
              <a:gd name="connsiteY6" fmla="*/ 1284 h 1481136"/>
              <a:gd name="connsiteX0" fmla="*/ 52 w 9153196"/>
              <a:gd name="connsiteY0" fmla="*/ 0 h 4756452"/>
              <a:gd name="connsiteX1" fmla="*/ 0 w 9153196"/>
              <a:gd name="connsiteY1" fmla="*/ 4756452 h 4756452"/>
              <a:gd name="connsiteX2" fmla="*/ 2980996 w 9153196"/>
              <a:gd name="connsiteY2" fmla="*/ 4235436 h 4756452"/>
              <a:gd name="connsiteX3" fmla="*/ 6739180 w 9153196"/>
              <a:gd name="connsiteY3" fmla="*/ 4592052 h 4756452"/>
              <a:gd name="connsiteX4" fmla="*/ 9144052 w 9153196"/>
              <a:gd name="connsiteY4" fmla="*/ 4381740 h 4756452"/>
              <a:gd name="connsiteX5" fmla="*/ 9153196 w 9153196"/>
              <a:gd name="connsiteY5" fmla="*/ 3275316 h 4756452"/>
              <a:gd name="connsiteX6" fmla="*/ 52 w 9153196"/>
              <a:gd name="connsiteY6" fmla="*/ 0 h 4756452"/>
              <a:gd name="connsiteX0" fmla="*/ 52 w 9153196"/>
              <a:gd name="connsiteY0" fmla="*/ 1284 h 4757736"/>
              <a:gd name="connsiteX1" fmla="*/ 0 w 9153196"/>
              <a:gd name="connsiteY1" fmla="*/ 4757736 h 4757736"/>
              <a:gd name="connsiteX2" fmla="*/ 2980996 w 9153196"/>
              <a:gd name="connsiteY2" fmla="*/ 4236720 h 4757736"/>
              <a:gd name="connsiteX3" fmla="*/ 6739180 w 9153196"/>
              <a:gd name="connsiteY3" fmla="*/ 4593336 h 4757736"/>
              <a:gd name="connsiteX4" fmla="*/ 9144052 w 9153196"/>
              <a:gd name="connsiteY4" fmla="*/ 4383024 h 4757736"/>
              <a:gd name="connsiteX5" fmla="*/ 9153196 w 9153196"/>
              <a:gd name="connsiteY5" fmla="*/ 0 h 4757736"/>
              <a:gd name="connsiteX6" fmla="*/ 52 w 9153196"/>
              <a:gd name="connsiteY6" fmla="*/ 1284 h 4757736"/>
              <a:gd name="connsiteX0" fmla="*/ 52 w 9153196"/>
              <a:gd name="connsiteY0" fmla="*/ 1284 h 4757736"/>
              <a:gd name="connsiteX1" fmla="*/ 0 w 9153196"/>
              <a:gd name="connsiteY1" fmla="*/ 4757736 h 4757736"/>
              <a:gd name="connsiteX2" fmla="*/ 2980996 w 9153196"/>
              <a:gd name="connsiteY2" fmla="*/ 4236720 h 4757736"/>
              <a:gd name="connsiteX3" fmla="*/ 6739180 w 9153196"/>
              <a:gd name="connsiteY3" fmla="*/ 4593336 h 4757736"/>
              <a:gd name="connsiteX4" fmla="*/ 9149297 w 9153196"/>
              <a:gd name="connsiteY4" fmla="*/ 4383685 h 4757736"/>
              <a:gd name="connsiteX5" fmla="*/ 9153196 w 9153196"/>
              <a:gd name="connsiteY5" fmla="*/ 0 h 4757736"/>
              <a:gd name="connsiteX6" fmla="*/ 52 w 9153196"/>
              <a:gd name="connsiteY6" fmla="*/ 1284 h 4757736"/>
              <a:gd name="connsiteX0" fmla="*/ 52 w 9153196"/>
              <a:gd name="connsiteY0" fmla="*/ 1284 h 4757736"/>
              <a:gd name="connsiteX1" fmla="*/ 0 w 9153196"/>
              <a:gd name="connsiteY1" fmla="*/ 4757736 h 4757736"/>
              <a:gd name="connsiteX2" fmla="*/ 2980996 w 9153196"/>
              <a:gd name="connsiteY2" fmla="*/ 4236720 h 4757736"/>
              <a:gd name="connsiteX3" fmla="*/ 6739180 w 9153196"/>
              <a:gd name="connsiteY3" fmla="*/ 4593336 h 4757736"/>
              <a:gd name="connsiteX4" fmla="*/ 9149297 w 9153196"/>
              <a:gd name="connsiteY4" fmla="*/ 4383685 h 4757736"/>
              <a:gd name="connsiteX5" fmla="*/ 9153196 w 9153196"/>
              <a:gd name="connsiteY5" fmla="*/ 0 h 4757736"/>
              <a:gd name="connsiteX6" fmla="*/ 52 w 9153196"/>
              <a:gd name="connsiteY6" fmla="*/ 1284 h 4757736"/>
              <a:gd name="connsiteX0" fmla="*/ 52 w 9153196"/>
              <a:gd name="connsiteY0" fmla="*/ 1284 h 4757736"/>
              <a:gd name="connsiteX1" fmla="*/ 0 w 9153196"/>
              <a:gd name="connsiteY1" fmla="*/ 4757736 h 4757736"/>
              <a:gd name="connsiteX2" fmla="*/ 2980996 w 9153196"/>
              <a:gd name="connsiteY2" fmla="*/ 4236720 h 4757736"/>
              <a:gd name="connsiteX3" fmla="*/ 6739180 w 9153196"/>
              <a:gd name="connsiteY3" fmla="*/ 4593336 h 4757736"/>
              <a:gd name="connsiteX4" fmla="*/ 9149297 w 9153196"/>
              <a:gd name="connsiteY4" fmla="*/ 4383685 h 4757736"/>
              <a:gd name="connsiteX5" fmla="*/ 9153196 w 9153196"/>
              <a:gd name="connsiteY5" fmla="*/ 0 h 4757736"/>
              <a:gd name="connsiteX6" fmla="*/ 52 w 9153196"/>
              <a:gd name="connsiteY6" fmla="*/ 1284 h 4757736"/>
              <a:gd name="connsiteX0" fmla="*/ 52 w 9153196"/>
              <a:gd name="connsiteY0" fmla="*/ 1284 h 4757736"/>
              <a:gd name="connsiteX1" fmla="*/ 0 w 9153196"/>
              <a:gd name="connsiteY1" fmla="*/ 4757736 h 4757736"/>
              <a:gd name="connsiteX2" fmla="*/ 2980996 w 9153196"/>
              <a:gd name="connsiteY2" fmla="*/ 3996431 h 4757736"/>
              <a:gd name="connsiteX3" fmla="*/ 6739180 w 9153196"/>
              <a:gd name="connsiteY3" fmla="*/ 4593336 h 4757736"/>
              <a:gd name="connsiteX4" fmla="*/ 9149297 w 9153196"/>
              <a:gd name="connsiteY4" fmla="*/ 4383685 h 4757736"/>
              <a:gd name="connsiteX5" fmla="*/ 9153196 w 9153196"/>
              <a:gd name="connsiteY5" fmla="*/ 0 h 4757736"/>
              <a:gd name="connsiteX6" fmla="*/ 52 w 9153196"/>
              <a:gd name="connsiteY6" fmla="*/ 1284 h 4757736"/>
              <a:gd name="connsiteX0" fmla="*/ 52 w 9153196"/>
              <a:gd name="connsiteY0" fmla="*/ 1284 h 4757736"/>
              <a:gd name="connsiteX1" fmla="*/ 0 w 9153196"/>
              <a:gd name="connsiteY1" fmla="*/ 4757736 h 4757736"/>
              <a:gd name="connsiteX2" fmla="*/ 2983307 w 9153196"/>
              <a:gd name="connsiteY2" fmla="*/ 3938179 h 4757736"/>
              <a:gd name="connsiteX3" fmla="*/ 6739180 w 9153196"/>
              <a:gd name="connsiteY3" fmla="*/ 4593336 h 4757736"/>
              <a:gd name="connsiteX4" fmla="*/ 9149297 w 9153196"/>
              <a:gd name="connsiteY4" fmla="*/ 4383685 h 4757736"/>
              <a:gd name="connsiteX5" fmla="*/ 9153196 w 9153196"/>
              <a:gd name="connsiteY5" fmla="*/ 0 h 4757736"/>
              <a:gd name="connsiteX6" fmla="*/ 52 w 9153196"/>
              <a:gd name="connsiteY6" fmla="*/ 1284 h 4757736"/>
              <a:gd name="connsiteX0" fmla="*/ 52 w 9153196"/>
              <a:gd name="connsiteY0" fmla="*/ 1284 h 4757736"/>
              <a:gd name="connsiteX1" fmla="*/ 0 w 9153196"/>
              <a:gd name="connsiteY1" fmla="*/ 4757736 h 4757736"/>
              <a:gd name="connsiteX2" fmla="*/ 2983307 w 9153196"/>
              <a:gd name="connsiteY2" fmla="*/ 3938179 h 4757736"/>
              <a:gd name="connsiteX3" fmla="*/ 6766917 w 9153196"/>
              <a:gd name="connsiteY3" fmla="*/ 4518094 h 4757736"/>
              <a:gd name="connsiteX4" fmla="*/ 9149297 w 9153196"/>
              <a:gd name="connsiteY4" fmla="*/ 4383685 h 4757736"/>
              <a:gd name="connsiteX5" fmla="*/ 9153196 w 9153196"/>
              <a:gd name="connsiteY5" fmla="*/ 0 h 4757736"/>
              <a:gd name="connsiteX6" fmla="*/ 52 w 9153196"/>
              <a:gd name="connsiteY6" fmla="*/ 1284 h 4757736"/>
              <a:gd name="connsiteX0" fmla="*/ 52 w 9153196"/>
              <a:gd name="connsiteY0" fmla="*/ 1284 h 4757736"/>
              <a:gd name="connsiteX1" fmla="*/ 0 w 9153196"/>
              <a:gd name="connsiteY1" fmla="*/ 4757736 h 4757736"/>
              <a:gd name="connsiteX2" fmla="*/ 2983307 w 9153196"/>
              <a:gd name="connsiteY2" fmla="*/ 3938179 h 4757736"/>
              <a:gd name="connsiteX3" fmla="*/ 6766918 w 9153196"/>
              <a:gd name="connsiteY3" fmla="*/ 4459842 h 4757736"/>
              <a:gd name="connsiteX4" fmla="*/ 9149297 w 9153196"/>
              <a:gd name="connsiteY4" fmla="*/ 4383685 h 4757736"/>
              <a:gd name="connsiteX5" fmla="*/ 9153196 w 9153196"/>
              <a:gd name="connsiteY5" fmla="*/ 0 h 4757736"/>
              <a:gd name="connsiteX6" fmla="*/ 52 w 9153196"/>
              <a:gd name="connsiteY6" fmla="*/ 1284 h 4757736"/>
              <a:gd name="connsiteX0" fmla="*/ 52 w 9153196"/>
              <a:gd name="connsiteY0" fmla="*/ 1284 h 4757736"/>
              <a:gd name="connsiteX1" fmla="*/ 0 w 9153196"/>
              <a:gd name="connsiteY1" fmla="*/ 4757736 h 4757736"/>
              <a:gd name="connsiteX2" fmla="*/ 2983307 w 9153196"/>
              <a:gd name="connsiteY2" fmla="*/ 3938179 h 4757736"/>
              <a:gd name="connsiteX3" fmla="*/ 6766918 w 9153196"/>
              <a:gd name="connsiteY3" fmla="*/ 4459842 h 4757736"/>
              <a:gd name="connsiteX4" fmla="*/ 9149297 w 9153196"/>
              <a:gd name="connsiteY4" fmla="*/ 4383685 h 4757736"/>
              <a:gd name="connsiteX5" fmla="*/ 9153196 w 9153196"/>
              <a:gd name="connsiteY5" fmla="*/ 0 h 4757736"/>
              <a:gd name="connsiteX6" fmla="*/ 52 w 9153196"/>
              <a:gd name="connsiteY6" fmla="*/ 1284 h 4757736"/>
              <a:gd name="connsiteX0" fmla="*/ 52 w 9153196"/>
              <a:gd name="connsiteY0" fmla="*/ 1284 h 4757736"/>
              <a:gd name="connsiteX1" fmla="*/ 0 w 9153196"/>
              <a:gd name="connsiteY1" fmla="*/ 4757736 h 4757736"/>
              <a:gd name="connsiteX2" fmla="*/ 2983307 w 9153196"/>
              <a:gd name="connsiteY2" fmla="*/ 3938179 h 4757736"/>
              <a:gd name="connsiteX3" fmla="*/ 6766918 w 9153196"/>
              <a:gd name="connsiteY3" fmla="*/ 4459842 h 4757736"/>
              <a:gd name="connsiteX4" fmla="*/ 9149297 w 9153196"/>
              <a:gd name="connsiteY4" fmla="*/ 4383685 h 4757736"/>
              <a:gd name="connsiteX5" fmla="*/ 9153196 w 9153196"/>
              <a:gd name="connsiteY5" fmla="*/ 0 h 4757736"/>
              <a:gd name="connsiteX6" fmla="*/ 52 w 9153196"/>
              <a:gd name="connsiteY6" fmla="*/ 1284 h 4757736"/>
              <a:gd name="connsiteX0" fmla="*/ 52 w 9153196"/>
              <a:gd name="connsiteY0" fmla="*/ 1284 h 4808828"/>
              <a:gd name="connsiteX1" fmla="*/ 0 w 9153196"/>
              <a:gd name="connsiteY1" fmla="*/ 4757736 h 4808828"/>
              <a:gd name="connsiteX2" fmla="*/ 2983307 w 9153196"/>
              <a:gd name="connsiteY2" fmla="*/ 3938179 h 4808828"/>
              <a:gd name="connsiteX3" fmla="*/ 6766918 w 9153196"/>
              <a:gd name="connsiteY3" fmla="*/ 4459842 h 4808828"/>
              <a:gd name="connsiteX4" fmla="*/ 9149297 w 9153196"/>
              <a:gd name="connsiteY4" fmla="*/ 4461355 h 4808828"/>
              <a:gd name="connsiteX5" fmla="*/ 9153196 w 9153196"/>
              <a:gd name="connsiteY5" fmla="*/ 0 h 4808828"/>
              <a:gd name="connsiteX6" fmla="*/ 52 w 9153196"/>
              <a:gd name="connsiteY6" fmla="*/ 1284 h 4808828"/>
              <a:gd name="connsiteX0" fmla="*/ 52 w 9153196"/>
              <a:gd name="connsiteY0" fmla="*/ 1284 h 4757736"/>
              <a:gd name="connsiteX1" fmla="*/ 0 w 9153196"/>
              <a:gd name="connsiteY1" fmla="*/ 4757736 h 4757736"/>
              <a:gd name="connsiteX2" fmla="*/ 2983307 w 9153196"/>
              <a:gd name="connsiteY2" fmla="*/ 3938179 h 4757736"/>
              <a:gd name="connsiteX3" fmla="*/ 6766918 w 9153196"/>
              <a:gd name="connsiteY3" fmla="*/ 4459842 h 4757736"/>
              <a:gd name="connsiteX4" fmla="*/ 9149297 w 9153196"/>
              <a:gd name="connsiteY4" fmla="*/ 4461355 h 4757736"/>
              <a:gd name="connsiteX5" fmla="*/ 9153196 w 9153196"/>
              <a:gd name="connsiteY5" fmla="*/ 0 h 4757736"/>
              <a:gd name="connsiteX6" fmla="*/ 52 w 9153196"/>
              <a:gd name="connsiteY6" fmla="*/ 1284 h 4757736"/>
              <a:gd name="connsiteX0" fmla="*/ 52 w 9153196"/>
              <a:gd name="connsiteY0" fmla="*/ 1284 h 4757736"/>
              <a:gd name="connsiteX1" fmla="*/ 0 w 9153196"/>
              <a:gd name="connsiteY1" fmla="*/ 4757736 h 4757736"/>
              <a:gd name="connsiteX2" fmla="*/ 2983307 w 9153196"/>
              <a:gd name="connsiteY2" fmla="*/ 3938179 h 4757736"/>
              <a:gd name="connsiteX3" fmla="*/ 6766918 w 9153196"/>
              <a:gd name="connsiteY3" fmla="*/ 4459842 h 4757736"/>
              <a:gd name="connsiteX4" fmla="*/ 9149297 w 9153196"/>
              <a:gd name="connsiteY4" fmla="*/ 4461355 h 4757736"/>
              <a:gd name="connsiteX5" fmla="*/ 9153196 w 9153196"/>
              <a:gd name="connsiteY5" fmla="*/ 0 h 4757736"/>
              <a:gd name="connsiteX6" fmla="*/ 52 w 9153196"/>
              <a:gd name="connsiteY6" fmla="*/ 1284 h 4757736"/>
              <a:gd name="connsiteX0" fmla="*/ 52 w 9153196"/>
              <a:gd name="connsiteY0" fmla="*/ 1284 h 4757736"/>
              <a:gd name="connsiteX1" fmla="*/ 0 w 9153196"/>
              <a:gd name="connsiteY1" fmla="*/ 4757736 h 4757736"/>
              <a:gd name="connsiteX2" fmla="*/ 2983307 w 9153196"/>
              <a:gd name="connsiteY2" fmla="*/ 3938179 h 4757736"/>
              <a:gd name="connsiteX3" fmla="*/ 6766918 w 9153196"/>
              <a:gd name="connsiteY3" fmla="*/ 4459842 h 4757736"/>
              <a:gd name="connsiteX4" fmla="*/ 9149297 w 9153196"/>
              <a:gd name="connsiteY4" fmla="*/ 4461355 h 4757736"/>
              <a:gd name="connsiteX5" fmla="*/ 9153196 w 9153196"/>
              <a:gd name="connsiteY5" fmla="*/ 0 h 4757736"/>
              <a:gd name="connsiteX6" fmla="*/ 52 w 9153196"/>
              <a:gd name="connsiteY6" fmla="*/ 1284 h 4757736"/>
              <a:gd name="connsiteX0" fmla="*/ 52 w 9153196"/>
              <a:gd name="connsiteY0" fmla="*/ 1284 h 4757736"/>
              <a:gd name="connsiteX1" fmla="*/ 0 w 9153196"/>
              <a:gd name="connsiteY1" fmla="*/ 4757736 h 4757736"/>
              <a:gd name="connsiteX2" fmla="*/ 3115058 w 9153196"/>
              <a:gd name="connsiteY2" fmla="*/ 3911480 h 4757736"/>
              <a:gd name="connsiteX3" fmla="*/ 6766918 w 9153196"/>
              <a:gd name="connsiteY3" fmla="*/ 4459842 h 4757736"/>
              <a:gd name="connsiteX4" fmla="*/ 9149297 w 9153196"/>
              <a:gd name="connsiteY4" fmla="*/ 4461355 h 4757736"/>
              <a:gd name="connsiteX5" fmla="*/ 9153196 w 9153196"/>
              <a:gd name="connsiteY5" fmla="*/ 0 h 4757736"/>
              <a:gd name="connsiteX6" fmla="*/ 52 w 9153196"/>
              <a:gd name="connsiteY6" fmla="*/ 1284 h 4757736"/>
              <a:gd name="connsiteX0" fmla="*/ 52 w 9153196"/>
              <a:gd name="connsiteY0" fmla="*/ 1284 h 4757736"/>
              <a:gd name="connsiteX1" fmla="*/ 0 w 9153196"/>
              <a:gd name="connsiteY1" fmla="*/ 4757736 h 4757736"/>
              <a:gd name="connsiteX2" fmla="*/ 3115058 w 9153196"/>
              <a:gd name="connsiteY2" fmla="*/ 3911480 h 4757736"/>
              <a:gd name="connsiteX3" fmla="*/ 6736870 w 9153196"/>
              <a:gd name="connsiteY3" fmla="*/ 4428289 h 4757736"/>
              <a:gd name="connsiteX4" fmla="*/ 9149297 w 9153196"/>
              <a:gd name="connsiteY4" fmla="*/ 4461355 h 4757736"/>
              <a:gd name="connsiteX5" fmla="*/ 9153196 w 9153196"/>
              <a:gd name="connsiteY5" fmla="*/ 0 h 4757736"/>
              <a:gd name="connsiteX6" fmla="*/ 52 w 9153196"/>
              <a:gd name="connsiteY6" fmla="*/ 1284 h 4757736"/>
              <a:gd name="connsiteX0" fmla="*/ 52 w 9153196"/>
              <a:gd name="connsiteY0" fmla="*/ 1284 h 4757736"/>
              <a:gd name="connsiteX1" fmla="*/ 0 w 9153196"/>
              <a:gd name="connsiteY1" fmla="*/ 4757736 h 4757736"/>
              <a:gd name="connsiteX2" fmla="*/ 3115058 w 9153196"/>
              <a:gd name="connsiteY2" fmla="*/ 3911480 h 4757736"/>
              <a:gd name="connsiteX3" fmla="*/ 6736870 w 9153196"/>
              <a:gd name="connsiteY3" fmla="*/ 4428289 h 4757736"/>
              <a:gd name="connsiteX4" fmla="*/ 9149297 w 9153196"/>
              <a:gd name="connsiteY4" fmla="*/ 4461355 h 4757736"/>
              <a:gd name="connsiteX5" fmla="*/ 9153196 w 9153196"/>
              <a:gd name="connsiteY5" fmla="*/ 0 h 4757736"/>
              <a:gd name="connsiteX6" fmla="*/ 52 w 9153196"/>
              <a:gd name="connsiteY6" fmla="*/ 1284 h 4757736"/>
              <a:gd name="connsiteX0" fmla="*/ 52 w 9153196"/>
              <a:gd name="connsiteY0" fmla="*/ 1284 h 4757736"/>
              <a:gd name="connsiteX1" fmla="*/ 0 w 9153196"/>
              <a:gd name="connsiteY1" fmla="*/ 4757736 h 4757736"/>
              <a:gd name="connsiteX2" fmla="*/ 3115058 w 9153196"/>
              <a:gd name="connsiteY2" fmla="*/ 3911480 h 4757736"/>
              <a:gd name="connsiteX3" fmla="*/ 6736870 w 9153196"/>
              <a:gd name="connsiteY3" fmla="*/ 4428289 h 4757736"/>
              <a:gd name="connsiteX4" fmla="*/ 9149297 w 9153196"/>
              <a:gd name="connsiteY4" fmla="*/ 4461355 h 4757736"/>
              <a:gd name="connsiteX5" fmla="*/ 9153196 w 9153196"/>
              <a:gd name="connsiteY5" fmla="*/ 0 h 4757736"/>
              <a:gd name="connsiteX6" fmla="*/ 52 w 9153196"/>
              <a:gd name="connsiteY6" fmla="*/ 1284 h 4757736"/>
              <a:gd name="connsiteX0" fmla="*/ 52 w 9153196"/>
              <a:gd name="connsiteY0" fmla="*/ 1284 h 4757736"/>
              <a:gd name="connsiteX1" fmla="*/ 0 w 9153196"/>
              <a:gd name="connsiteY1" fmla="*/ 4757736 h 4757736"/>
              <a:gd name="connsiteX2" fmla="*/ 3115058 w 9153196"/>
              <a:gd name="connsiteY2" fmla="*/ 3911480 h 4757736"/>
              <a:gd name="connsiteX3" fmla="*/ 6736870 w 9153196"/>
              <a:gd name="connsiteY3" fmla="*/ 4428289 h 4757736"/>
              <a:gd name="connsiteX4" fmla="*/ 9149297 w 9153196"/>
              <a:gd name="connsiteY4" fmla="*/ 4461355 h 4757736"/>
              <a:gd name="connsiteX5" fmla="*/ 9153196 w 9153196"/>
              <a:gd name="connsiteY5" fmla="*/ 0 h 4757736"/>
              <a:gd name="connsiteX6" fmla="*/ 52 w 9153196"/>
              <a:gd name="connsiteY6" fmla="*/ 1284 h 4757736"/>
              <a:gd name="connsiteX0" fmla="*/ 52 w 9153196"/>
              <a:gd name="connsiteY0" fmla="*/ 1284 h 4757736"/>
              <a:gd name="connsiteX1" fmla="*/ 0 w 9153196"/>
              <a:gd name="connsiteY1" fmla="*/ 4757736 h 4757736"/>
              <a:gd name="connsiteX2" fmla="*/ 3115058 w 9153196"/>
              <a:gd name="connsiteY2" fmla="*/ 3911480 h 4757736"/>
              <a:gd name="connsiteX3" fmla="*/ 6736870 w 9153196"/>
              <a:gd name="connsiteY3" fmla="*/ 4428289 h 4757736"/>
              <a:gd name="connsiteX4" fmla="*/ 9149297 w 9153196"/>
              <a:gd name="connsiteY4" fmla="*/ 4461355 h 4757736"/>
              <a:gd name="connsiteX5" fmla="*/ 9153196 w 9153196"/>
              <a:gd name="connsiteY5" fmla="*/ 0 h 4757736"/>
              <a:gd name="connsiteX6" fmla="*/ 52 w 9153196"/>
              <a:gd name="connsiteY6" fmla="*/ 1284 h 47577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53196" h="4757736">
                <a:moveTo>
                  <a:pt x="52" y="1284"/>
                </a:moveTo>
                <a:cubicBezTo>
                  <a:pt x="35" y="491948"/>
                  <a:pt x="17" y="4267072"/>
                  <a:pt x="0" y="4757736"/>
                </a:cubicBezTo>
                <a:cubicBezTo>
                  <a:pt x="402972" y="4559785"/>
                  <a:pt x="1992246" y="3966388"/>
                  <a:pt x="3115058" y="3911480"/>
                </a:cubicBezTo>
                <a:cubicBezTo>
                  <a:pt x="4237870" y="3856572"/>
                  <a:pt x="5939190" y="4331788"/>
                  <a:pt x="6736870" y="4428289"/>
                </a:cubicBezTo>
                <a:cubicBezTo>
                  <a:pt x="7534550" y="4524790"/>
                  <a:pt x="8253185" y="4658343"/>
                  <a:pt x="9149297" y="4461355"/>
                </a:cubicBezTo>
                <a:cubicBezTo>
                  <a:pt x="9150597" y="3000127"/>
                  <a:pt x="9151896" y="1461228"/>
                  <a:pt x="9153196" y="0"/>
                </a:cubicBezTo>
                <a:lnTo>
                  <a:pt x="52" y="1284"/>
                </a:lnTo>
                <a:close/>
              </a:path>
            </a:pathLst>
          </a:cu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7" name="Freeform 6"/>
          <p:cNvSpPr/>
          <p:nvPr/>
        </p:nvSpPr>
        <p:spPr bwMode="invGray">
          <a:xfrm>
            <a:off x="-69" y="0"/>
            <a:ext cx="12192000" cy="4526280"/>
          </a:xfrm>
          <a:custGeom>
            <a:avLst/>
            <a:gdLst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630680"/>
              <a:gd name="connsiteX1" fmla="*/ 18288 w 9153144"/>
              <a:gd name="connsiteY1" fmla="*/ 1472184 h 1630680"/>
              <a:gd name="connsiteX2" fmla="*/ 2980944 w 9153144"/>
              <a:gd name="connsiteY2" fmla="*/ 960120 h 1630680"/>
              <a:gd name="connsiteX3" fmla="*/ 7114032 w 9153144"/>
              <a:gd name="connsiteY3" fmla="*/ 1353312 h 1630680"/>
              <a:gd name="connsiteX4" fmla="*/ 9144000 w 9153144"/>
              <a:gd name="connsiteY4" fmla="*/ 1106424 h 1630680"/>
              <a:gd name="connsiteX5" fmla="*/ 9153144 w 9153144"/>
              <a:gd name="connsiteY5" fmla="*/ 0 h 1630680"/>
              <a:gd name="connsiteX6" fmla="*/ 0 w 9153144"/>
              <a:gd name="connsiteY6" fmla="*/ 9144 h 1630680"/>
              <a:gd name="connsiteX0" fmla="*/ 0 w 9153144"/>
              <a:gd name="connsiteY0" fmla="*/ 9144 h 1630680"/>
              <a:gd name="connsiteX1" fmla="*/ 18288 w 9153144"/>
              <a:gd name="connsiteY1" fmla="*/ 1472184 h 1630680"/>
              <a:gd name="connsiteX2" fmla="*/ 2980944 w 9153144"/>
              <a:gd name="connsiteY2" fmla="*/ 960120 h 1630680"/>
              <a:gd name="connsiteX3" fmla="*/ 7114032 w 9153144"/>
              <a:gd name="connsiteY3" fmla="*/ 1353312 h 1630680"/>
              <a:gd name="connsiteX4" fmla="*/ 9144000 w 9153144"/>
              <a:gd name="connsiteY4" fmla="*/ 1106424 h 1630680"/>
              <a:gd name="connsiteX5" fmla="*/ 9153144 w 9153144"/>
              <a:gd name="connsiteY5" fmla="*/ 0 h 1630680"/>
              <a:gd name="connsiteX6" fmla="*/ 0 w 9153144"/>
              <a:gd name="connsiteY6" fmla="*/ 9144 h 1630680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6733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6739128 w 9153144"/>
              <a:gd name="connsiteY3" fmla="*/ 1316736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6739128 w 9153144"/>
              <a:gd name="connsiteY3" fmla="*/ 1316736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6739128 w 9153144"/>
              <a:gd name="connsiteY3" fmla="*/ 1316736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52 w 9153196"/>
              <a:gd name="connsiteY0" fmla="*/ 9144 h 1481136"/>
              <a:gd name="connsiteX1" fmla="*/ 0 w 9153196"/>
              <a:gd name="connsiteY1" fmla="*/ 1481136 h 1481136"/>
              <a:gd name="connsiteX2" fmla="*/ 2980996 w 9153196"/>
              <a:gd name="connsiteY2" fmla="*/ 960120 h 1481136"/>
              <a:gd name="connsiteX3" fmla="*/ 6739180 w 9153196"/>
              <a:gd name="connsiteY3" fmla="*/ 1316736 h 1481136"/>
              <a:gd name="connsiteX4" fmla="*/ 9144052 w 9153196"/>
              <a:gd name="connsiteY4" fmla="*/ 1106424 h 1481136"/>
              <a:gd name="connsiteX5" fmla="*/ 9153196 w 9153196"/>
              <a:gd name="connsiteY5" fmla="*/ 0 h 1481136"/>
              <a:gd name="connsiteX6" fmla="*/ 52 w 9153196"/>
              <a:gd name="connsiteY6" fmla="*/ 9144 h 1481136"/>
              <a:gd name="connsiteX0" fmla="*/ 52 w 9153196"/>
              <a:gd name="connsiteY0" fmla="*/ 1284 h 1481136"/>
              <a:gd name="connsiteX1" fmla="*/ 0 w 9153196"/>
              <a:gd name="connsiteY1" fmla="*/ 1481136 h 1481136"/>
              <a:gd name="connsiteX2" fmla="*/ 2980996 w 9153196"/>
              <a:gd name="connsiteY2" fmla="*/ 960120 h 1481136"/>
              <a:gd name="connsiteX3" fmla="*/ 6739180 w 9153196"/>
              <a:gd name="connsiteY3" fmla="*/ 1316736 h 1481136"/>
              <a:gd name="connsiteX4" fmla="*/ 9144052 w 9153196"/>
              <a:gd name="connsiteY4" fmla="*/ 1106424 h 1481136"/>
              <a:gd name="connsiteX5" fmla="*/ 9153196 w 9153196"/>
              <a:gd name="connsiteY5" fmla="*/ 0 h 1481136"/>
              <a:gd name="connsiteX6" fmla="*/ 52 w 9153196"/>
              <a:gd name="connsiteY6" fmla="*/ 1284 h 1481136"/>
              <a:gd name="connsiteX0" fmla="*/ 52 w 9153196"/>
              <a:gd name="connsiteY0" fmla="*/ 0 h 4756452"/>
              <a:gd name="connsiteX1" fmla="*/ 0 w 9153196"/>
              <a:gd name="connsiteY1" fmla="*/ 4756452 h 4756452"/>
              <a:gd name="connsiteX2" fmla="*/ 2980996 w 9153196"/>
              <a:gd name="connsiteY2" fmla="*/ 4235436 h 4756452"/>
              <a:gd name="connsiteX3" fmla="*/ 6739180 w 9153196"/>
              <a:gd name="connsiteY3" fmla="*/ 4592052 h 4756452"/>
              <a:gd name="connsiteX4" fmla="*/ 9144052 w 9153196"/>
              <a:gd name="connsiteY4" fmla="*/ 4381740 h 4756452"/>
              <a:gd name="connsiteX5" fmla="*/ 9153196 w 9153196"/>
              <a:gd name="connsiteY5" fmla="*/ 3275316 h 4756452"/>
              <a:gd name="connsiteX6" fmla="*/ 52 w 9153196"/>
              <a:gd name="connsiteY6" fmla="*/ 0 h 4756452"/>
              <a:gd name="connsiteX0" fmla="*/ 52 w 9153196"/>
              <a:gd name="connsiteY0" fmla="*/ 1284 h 4757736"/>
              <a:gd name="connsiteX1" fmla="*/ 0 w 9153196"/>
              <a:gd name="connsiteY1" fmla="*/ 4757736 h 4757736"/>
              <a:gd name="connsiteX2" fmla="*/ 2980996 w 9153196"/>
              <a:gd name="connsiteY2" fmla="*/ 4236720 h 4757736"/>
              <a:gd name="connsiteX3" fmla="*/ 6739180 w 9153196"/>
              <a:gd name="connsiteY3" fmla="*/ 4593336 h 4757736"/>
              <a:gd name="connsiteX4" fmla="*/ 9144052 w 9153196"/>
              <a:gd name="connsiteY4" fmla="*/ 4383024 h 4757736"/>
              <a:gd name="connsiteX5" fmla="*/ 9153196 w 9153196"/>
              <a:gd name="connsiteY5" fmla="*/ 0 h 4757736"/>
              <a:gd name="connsiteX6" fmla="*/ 52 w 9153196"/>
              <a:gd name="connsiteY6" fmla="*/ 1284 h 4757736"/>
              <a:gd name="connsiteX0" fmla="*/ 52 w 9153196"/>
              <a:gd name="connsiteY0" fmla="*/ 1284 h 4757736"/>
              <a:gd name="connsiteX1" fmla="*/ 0 w 9153196"/>
              <a:gd name="connsiteY1" fmla="*/ 4757736 h 4757736"/>
              <a:gd name="connsiteX2" fmla="*/ 2980996 w 9153196"/>
              <a:gd name="connsiteY2" fmla="*/ 4236720 h 4757736"/>
              <a:gd name="connsiteX3" fmla="*/ 6739180 w 9153196"/>
              <a:gd name="connsiteY3" fmla="*/ 4593336 h 4757736"/>
              <a:gd name="connsiteX4" fmla="*/ 9149297 w 9153196"/>
              <a:gd name="connsiteY4" fmla="*/ 4383685 h 4757736"/>
              <a:gd name="connsiteX5" fmla="*/ 9153196 w 9153196"/>
              <a:gd name="connsiteY5" fmla="*/ 0 h 4757736"/>
              <a:gd name="connsiteX6" fmla="*/ 52 w 9153196"/>
              <a:gd name="connsiteY6" fmla="*/ 1284 h 4757736"/>
              <a:gd name="connsiteX0" fmla="*/ 52 w 9153196"/>
              <a:gd name="connsiteY0" fmla="*/ 1284 h 4757736"/>
              <a:gd name="connsiteX1" fmla="*/ 0 w 9153196"/>
              <a:gd name="connsiteY1" fmla="*/ 4757736 h 4757736"/>
              <a:gd name="connsiteX2" fmla="*/ 2980996 w 9153196"/>
              <a:gd name="connsiteY2" fmla="*/ 4236720 h 4757736"/>
              <a:gd name="connsiteX3" fmla="*/ 6739180 w 9153196"/>
              <a:gd name="connsiteY3" fmla="*/ 4593336 h 4757736"/>
              <a:gd name="connsiteX4" fmla="*/ 9149297 w 9153196"/>
              <a:gd name="connsiteY4" fmla="*/ 4383685 h 4757736"/>
              <a:gd name="connsiteX5" fmla="*/ 9153196 w 9153196"/>
              <a:gd name="connsiteY5" fmla="*/ 0 h 4757736"/>
              <a:gd name="connsiteX6" fmla="*/ 52 w 9153196"/>
              <a:gd name="connsiteY6" fmla="*/ 1284 h 4757736"/>
              <a:gd name="connsiteX0" fmla="*/ 52 w 9153196"/>
              <a:gd name="connsiteY0" fmla="*/ 1284 h 4757736"/>
              <a:gd name="connsiteX1" fmla="*/ 0 w 9153196"/>
              <a:gd name="connsiteY1" fmla="*/ 4757736 h 4757736"/>
              <a:gd name="connsiteX2" fmla="*/ 2980996 w 9153196"/>
              <a:gd name="connsiteY2" fmla="*/ 4236720 h 4757736"/>
              <a:gd name="connsiteX3" fmla="*/ 6739180 w 9153196"/>
              <a:gd name="connsiteY3" fmla="*/ 4593336 h 4757736"/>
              <a:gd name="connsiteX4" fmla="*/ 9149297 w 9153196"/>
              <a:gd name="connsiteY4" fmla="*/ 4383685 h 4757736"/>
              <a:gd name="connsiteX5" fmla="*/ 9153196 w 9153196"/>
              <a:gd name="connsiteY5" fmla="*/ 0 h 4757736"/>
              <a:gd name="connsiteX6" fmla="*/ 52 w 9153196"/>
              <a:gd name="connsiteY6" fmla="*/ 1284 h 47577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53196" h="4757736">
                <a:moveTo>
                  <a:pt x="52" y="1284"/>
                </a:moveTo>
                <a:cubicBezTo>
                  <a:pt x="35" y="491948"/>
                  <a:pt x="17" y="4267072"/>
                  <a:pt x="0" y="4757736"/>
                </a:cubicBezTo>
                <a:cubicBezTo>
                  <a:pt x="414528" y="4596192"/>
                  <a:pt x="1857799" y="4264120"/>
                  <a:pt x="2980996" y="4236720"/>
                </a:cubicBezTo>
                <a:cubicBezTo>
                  <a:pt x="4104193" y="4209320"/>
                  <a:pt x="5900665" y="4503309"/>
                  <a:pt x="6739180" y="4593336"/>
                </a:cubicBezTo>
                <a:cubicBezTo>
                  <a:pt x="7577695" y="4683363"/>
                  <a:pt x="8253185" y="4731157"/>
                  <a:pt x="9149297" y="4383685"/>
                </a:cubicBezTo>
                <a:cubicBezTo>
                  <a:pt x="9150597" y="2922457"/>
                  <a:pt x="9151896" y="1461228"/>
                  <a:pt x="9153196" y="0"/>
                </a:cubicBezTo>
                <a:lnTo>
                  <a:pt x="52" y="1284"/>
                </a:lnTo>
                <a:close/>
              </a:path>
            </a:pathLst>
          </a:custGeom>
          <a:gradFill>
            <a:gsLst>
              <a:gs pos="0">
                <a:schemeClr val="accent1">
                  <a:lumMod val="75000"/>
                  <a:alpha val="69000"/>
                </a:schemeClr>
              </a:gs>
              <a:gs pos="100000">
                <a:schemeClr val="accent1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8" name="Oval 7"/>
          <p:cNvSpPr/>
          <p:nvPr/>
        </p:nvSpPr>
        <p:spPr bwMode="gray">
          <a:xfrm>
            <a:off x="10753344" y="3849624"/>
            <a:ext cx="1011936" cy="758952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  <a:alpha val="90000"/>
                </a:schemeClr>
              </a:gs>
              <a:gs pos="76000">
                <a:schemeClr val="accent1">
                  <a:alpha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9" name="Oval 8"/>
          <p:cNvSpPr/>
          <p:nvPr/>
        </p:nvSpPr>
        <p:spPr bwMode="gray">
          <a:xfrm>
            <a:off x="10387584" y="4535424"/>
            <a:ext cx="512064" cy="384048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  <a:alpha val="90000"/>
                </a:schemeClr>
              </a:gs>
              <a:gs pos="76000">
                <a:schemeClr val="accent4">
                  <a:alpha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0" name="Oval 9"/>
          <p:cNvSpPr/>
          <p:nvPr/>
        </p:nvSpPr>
        <p:spPr bwMode="gray">
          <a:xfrm>
            <a:off x="402336" y="3840480"/>
            <a:ext cx="1328928" cy="996696"/>
          </a:xfrm>
          <a:prstGeom prst="ellipse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100000">
                <a:schemeClr val="accent3">
                  <a:alpha val="54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">
          <a:xfrm>
            <a:off x="1524000" y="5129785"/>
            <a:ext cx="9717024" cy="1362075"/>
          </a:xfr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lang="en-US" sz="4000" b="1" kern="1200" cap="all" smtClean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black">
          <a:xfrm>
            <a:off x="1524000" y="4425696"/>
            <a:ext cx="9717024" cy="71323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9/1/2020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58251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 bwMode="gray">
          <a:xfrm>
            <a:off x="0" y="0"/>
            <a:ext cx="12192000" cy="1929384"/>
          </a:xfrm>
          <a:custGeom>
            <a:avLst/>
            <a:gdLst>
              <a:gd name="connsiteX0" fmla="*/ 0 w 9144000"/>
              <a:gd name="connsiteY0" fmla="*/ 256032 h 1929384"/>
              <a:gd name="connsiteX1" fmla="*/ 0 w 9144000"/>
              <a:gd name="connsiteY1" fmla="*/ 1929384 h 1929384"/>
              <a:gd name="connsiteX2" fmla="*/ 2971800 w 9144000"/>
              <a:gd name="connsiteY2" fmla="*/ 1307592 h 1929384"/>
              <a:gd name="connsiteX3" fmla="*/ 9134856 w 9144000"/>
              <a:gd name="connsiteY3" fmla="*/ 1609344 h 1929384"/>
              <a:gd name="connsiteX4" fmla="*/ 9144000 w 9144000"/>
              <a:gd name="connsiteY4" fmla="*/ 0 h 1929384"/>
              <a:gd name="connsiteX5" fmla="*/ 8503920 w 9144000"/>
              <a:gd name="connsiteY5" fmla="*/ 0 h 1929384"/>
              <a:gd name="connsiteX6" fmla="*/ 3858768 w 9144000"/>
              <a:gd name="connsiteY6" fmla="*/ 320040 h 1929384"/>
              <a:gd name="connsiteX7" fmla="*/ 0 w 9144000"/>
              <a:gd name="connsiteY7" fmla="*/ 256032 h 1929384"/>
              <a:gd name="connsiteX0" fmla="*/ 0 w 9144000"/>
              <a:gd name="connsiteY0" fmla="*/ 256032 h 2104644"/>
              <a:gd name="connsiteX1" fmla="*/ 0 w 9144000"/>
              <a:gd name="connsiteY1" fmla="*/ 1929384 h 2104644"/>
              <a:gd name="connsiteX2" fmla="*/ 2971800 w 9144000"/>
              <a:gd name="connsiteY2" fmla="*/ 1307592 h 2104644"/>
              <a:gd name="connsiteX3" fmla="*/ 9134856 w 9144000"/>
              <a:gd name="connsiteY3" fmla="*/ 1609344 h 2104644"/>
              <a:gd name="connsiteX4" fmla="*/ 9144000 w 9144000"/>
              <a:gd name="connsiteY4" fmla="*/ 0 h 2104644"/>
              <a:gd name="connsiteX5" fmla="*/ 8503920 w 9144000"/>
              <a:gd name="connsiteY5" fmla="*/ 0 h 2104644"/>
              <a:gd name="connsiteX6" fmla="*/ 3858768 w 9144000"/>
              <a:gd name="connsiteY6" fmla="*/ 320040 h 2104644"/>
              <a:gd name="connsiteX7" fmla="*/ 0 w 9144000"/>
              <a:gd name="connsiteY7" fmla="*/ 256032 h 2104644"/>
              <a:gd name="connsiteX0" fmla="*/ 0 w 9144000"/>
              <a:gd name="connsiteY0" fmla="*/ 256032 h 1929384"/>
              <a:gd name="connsiteX1" fmla="*/ 0 w 9144000"/>
              <a:gd name="connsiteY1" fmla="*/ 1929384 h 1929384"/>
              <a:gd name="connsiteX2" fmla="*/ 2971800 w 9144000"/>
              <a:gd name="connsiteY2" fmla="*/ 1307592 h 1929384"/>
              <a:gd name="connsiteX3" fmla="*/ 9134856 w 9144000"/>
              <a:gd name="connsiteY3" fmla="*/ 1609344 h 1929384"/>
              <a:gd name="connsiteX4" fmla="*/ 9144000 w 9144000"/>
              <a:gd name="connsiteY4" fmla="*/ 0 h 1929384"/>
              <a:gd name="connsiteX5" fmla="*/ 8503920 w 9144000"/>
              <a:gd name="connsiteY5" fmla="*/ 0 h 1929384"/>
              <a:gd name="connsiteX6" fmla="*/ 3858768 w 9144000"/>
              <a:gd name="connsiteY6" fmla="*/ 320040 h 1929384"/>
              <a:gd name="connsiteX7" fmla="*/ 0 w 9144000"/>
              <a:gd name="connsiteY7" fmla="*/ 256032 h 1929384"/>
              <a:gd name="connsiteX0" fmla="*/ 0 w 9144000"/>
              <a:gd name="connsiteY0" fmla="*/ 256032 h 1929384"/>
              <a:gd name="connsiteX1" fmla="*/ 0 w 9144000"/>
              <a:gd name="connsiteY1" fmla="*/ 1929384 h 1929384"/>
              <a:gd name="connsiteX2" fmla="*/ 2971800 w 9144000"/>
              <a:gd name="connsiteY2" fmla="*/ 1307592 h 1929384"/>
              <a:gd name="connsiteX3" fmla="*/ 9134856 w 9144000"/>
              <a:gd name="connsiteY3" fmla="*/ 1609344 h 1929384"/>
              <a:gd name="connsiteX4" fmla="*/ 9144000 w 9144000"/>
              <a:gd name="connsiteY4" fmla="*/ 0 h 1929384"/>
              <a:gd name="connsiteX5" fmla="*/ 8503920 w 9144000"/>
              <a:gd name="connsiteY5" fmla="*/ 0 h 1929384"/>
              <a:gd name="connsiteX6" fmla="*/ 3858768 w 9144000"/>
              <a:gd name="connsiteY6" fmla="*/ 320040 h 1929384"/>
              <a:gd name="connsiteX7" fmla="*/ 0 w 9144000"/>
              <a:gd name="connsiteY7" fmla="*/ 256032 h 1929384"/>
              <a:gd name="connsiteX0" fmla="*/ 0 w 9144000"/>
              <a:gd name="connsiteY0" fmla="*/ 256032 h 1929384"/>
              <a:gd name="connsiteX1" fmla="*/ 0 w 9144000"/>
              <a:gd name="connsiteY1" fmla="*/ 1929384 h 1929384"/>
              <a:gd name="connsiteX2" fmla="*/ 2971800 w 9144000"/>
              <a:gd name="connsiteY2" fmla="*/ 1307592 h 1929384"/>
              <a:gd name="connsiteX3" fmla="*/ 9134856 w 9144000"/>
              <a:gd name="connsiteY3" fmla="*/ 1609344 h 1929384"/>
              <a:gd name="connsiteX4" fmla="*/ 9144000 w 9144000"/>
              <a:gd name="connsiteY4" fmla="*/ 0 h 1929384"/>
              <a:gd name="connsiteX5" fmla="*/ 8503920 w 9144000"/>
              <a:gd name="connsiteY5" fmla="*/ 0 h 1929384"/>
              <a:gd name="connsiteX6" fmla="*/ 3858768 w 9144000"/>
              <a:gd name="connsiteY6" fmla="*/ 320040 h 1929384"/>
              <a:gd name="connsiteX7" fmla="*/ 0 w 9144000"/>
              <a:gd name="connsiteY7" fmla="*/ 256032 h 1929384"/>
              <a:gd name="connsiteX0" fmla="*/ 0 w 9144000"/>
              <a:gd name="connsiteY0" fmla="*/ 256032 h 1929384"/>
              <a:gd name="connsiteX1" fmla="*/ 0 w 9144000"/>
              <a:gd name="connsiteY1" fmla="*/ 1929384 h 1929384"/>
              <a:gd name="connsiteX2" fmla="*/ 2971800 w 9144000"/>
              <a:gd name="connsiteY2" fmla="*/ 1307592 h 1929384"/>
              <a:gd name="connsiteX3" fmla="*/ 9134856 w 9144000"/>
              <a:gd name="connsiteY3" fmla="*/ 1609344 h 1929384"/>
              <a:gd name="connsiteX4" fmla="*/ 9144000 w 9144000"/>
              <a:gd name="connsiteY4" fmla="*/ 0 h 1929384"/>
              <a:gd name="connsiteX5" fmla="*/ 8503920 w 9144000"/>
              <a:gd name="connsiteY5" fmla="*/ 0 h 1929384"/>
              <a:gd name="connsiteX6" fmla="*/ 3858768 w 9144000"/>
              <a:gd name="connsiteY6" fmla="*/ 320040 h 1929384"/>
              <a:gd name="connsiteX7" fmla="*/ 0 w 9144000"/>
              <a:gd name="connsiteY7" fmla="*/ 256032 h 1929384"/>
              <a:gd name="connsiteX0" fmla="*/ 0 w 9144000"/>
              <a:gd name="connsiteY0" fmla="*/ 256032 h 1929384"/>
              <a:gd name="connsiteX1" fmla="*/ 0 w 9144000"/>
              <a:gd name="connsiteY1" fmla="*/ 1929384 h 1929384"/>
              <a:gd name="connsiteX2" fmla="*/ 2971800 w 9144000"/>
              <a:gd name="connsiteY2" fmla="*/ 1307592 h 1929384"/>
              <a:gd name="connsiteX3" fmla="*/ 9134856 w 9144000"/>
              <a:gd name="connsiteY3" fmla="*/ 1609344 h 1929384"/>
              <a:gd name="connsiteX4" fmla="*/ 9144000 w 9144000"/>
              <a:gd name="connsiteY4" fmla="*/ 0 h 1929384"/>
              <a:gd name="connsiteX5" fmla="*/ 8503920 w 9144000"/>
              <a:gd name="connsiteY5" fmla="*/ 0 h 1929384"/>
              <a:gd name="connsiteX6" fmla="*/ 3858768 w 9144000"/>
              <a:gd name="connsiteY6" fmla="*/ 320040 h 1929384"/>
              <a:gd name="connsiteX7" fmla="*/ 0 w 9144000"/>
              <a:gd name="connsiteY7" fmla="*/ 256032 h 1929384"/>
              <a:gd name="connsiteX0" fmla="*/ 0 w 9144000"/>
              <a:gd name="connsiteY0" fmla="*/ 256032 h 1929384"/>
              <a:gd name="connsiteX1" fmla="*/ 0 w 9144000"/>
              <a:gd name="connsiteY1" fmla="*/ 1929384 h 1929384"/>
              <a:gd name="connsiteX2" fmla="*/ 2971800 w 9144000"/>
              <a:gd name="connsiteY2" fmla="*/ 1307592 h 1929384"/>
              <a:gd name="connsiteX3" fmla="*/ 9134856 w 9144000"/>
              <a:gd name="connsiteY3" fmla="*/ 1609344 h 1929384"/>
              <a:gd name="connsiteX4" fmla="*/ 9144000 w 9144000"/>
              <a:gd name="connsiteY4" fmla="*/ 0 h 1929384"/>
              <a:gd name="connsiteX5" fmla="*/ 8503920 w 9144000"/>
              <a:gd name="connsiteY5" fmla="*/ 0 h 1929384"/>
              <a:gd name="connsiteX6" fmla="*/ 3858768 w 9144000"/>
              <a:gd name="connsiteY6" fmla="*/ 320040 h 1929384"/>
              <a:gd name="connsiteX7" fmla="*/ 0 w 9144000"/>
              <a:gd name="connsiteY7" fmla="*/ 256032 h 1929384"/>
              <a:gd name="connsiteX0" fmla="*/ 0 w 9144000"/>
              <a:gd name="connsiteY0" fmla="*/ 256032 h 1929384"/>
              <a:gd name="connsiteX1" fmla="*/ 0 w 9144000"/>
              <a:gd name="connsiteY1" fmla="*/ 1929384 h 1929384"/>
              <a:gd name="connsiteX2" fmla="*/ 2971800 w 9144000"/>
              <a:gd name="connsiteY2" fmla="*/ 1307592 h 1929384"/>
              <a:gd name="connsiteX3" fmla="*/ 9134856 w 9144000"/>
              <a:gd name="connsiteY3" fmla="*/ 1609344 h 1929384"/>
              <a:gd name="connsiteX4" fmla="*/ 9144000 w 9144000"/>
              <a:gd name="connsiteY4" fmla="*/ 0 h 1929384"/>
              <a:gd name="connsiteX5" fmla="*/ 8503920 w 9144000"/>
              <a:gd name="connsiteY5" fmla="*/ 0 h 1929384"/>
              <a:gd name="connsiteX6" fmla="*/ 3858768 w 9144000"/>
              <a:gd name="connsiteY6" fmla="*/ 320040 h 1929384"/>
              <a:gd name="connsiteX7" fmla="*/ 0 w 9144000"/>
              <a:gd name="connsiteY7" fmla="*/ 256032 h 19293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1929384">
                <a:moveTo>
                  <a:pt x="0" y="256032"/>
                </a:moveTo>
                <a:lnTo>
                  <a:pt x="0" y="1929384"/>
                </a:lnTo>
                <a:cubicBezTo>
                  <a:pt x="574548" y="1726692"/>
                  <a:pt x="1449324" y="1360932"/>
                  <a:pt x="2971800" y="1307592"/>
                </a:cubicBezTo>
                <a:cubicBezTo>
                  <a:pt x="4494276" y="1254252"/>
                  <a:pt x="7606284" y="1872996"/>
                  <a:pt x="9134856" y="1609344"/>
                </a:cubicBezTo>
                <a:lnTo>
                  <a:pt x="9144000" y="0"/>
                </a:lnTo>
                <a:lnTo>
                  <a:pt x="8503920" y="0"/>
                </a:lnTo>
                <a:cubicBezTo>
                  <a:pt x="7543800" y="844296"/>
                  <a:pt x="5111496" y="420624"/>
                  <a:pt x="3858768" y="320040"/>
                </a:cubicBezTo>
                <a:cubicBezTo>
                  <a:pt x="2606040" y="219456"/>
                  <a:pt x="1435608" y="76200"/>
                  <a:pt x="0" y="256032"/>
                </a:cubicBezTo>
                <a:close/>
              </a:path>
            </a:pathLst>
          </a:custGeom>
          <a:solidFill>
            <a:srgbClr val="40C6D8">
              <a:alpha val="40000"/>
            </a:srgb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9" name="Freeform 8"/>
          <p:cNvSpPr/>
          <p:nvPr/>
        </p:nvSpPr>
        <p:spPr bwMode="invGray">
          <a:xfrm>
            <a:off x="-509" y="228600"/>
            <a:ext cx="12192508" cy="1409700"/>
          </a:xfrm>
          <a:custGeom>
            <a:avLst/>
            <a:gdLst>
              <a:gd name="connsiteX0" fmla="*/ 0 w 9144000"/>
              <a:gd name="connsiteY0" fmla="*/ 393192 h 1344168"/>
              <a:gd name="connsiteX1" fmla="*/ 4544568 w 9144000"/>
              <a:gd name="connsiteY1" fmla="*/ 201168 h 1344168"/>
              <a:gd name="connsiteX2" fmla="*/ 9144000 w 9144000"/>
              <a:gd name="connsiteY2" fmla="*/ 0 h 1344168"/>
              <a:gd name="connsiteX3" fmla="*/ 9144000 w 9144000"/>
              <a:gd name="connsiteY3" fmla="*/ 1042416 h 1344168"/>
              <a:gd name="connsiteX4" fmla="*/ 4407408 w 9144000"/>
              <a:gd name="connsiteY4" fmla="*/ 978408 h 1344168"/>
              <a:gd name="connsiteX5" fmla="*/ 9144 w 9144000"/>
              <a:gd name="connsiteY5" fmla="*/ 1344168 h 1344168"/>
              <a:gd name="connsiteX6" fmla="*/ 0 w 9144000"/>
              <a:gd name="connsiteY6" fmla="*/ 393192 h 1344168"/>
              <a:gd name="connsiteX0" fmla="*/ 0 w 9144000"/>
              <a:gd name="connsiteY0" fmla="*/ 426720 h 1377696"/>
              <a:gd name="connsiteX1" fmla="*/ 4544568 w 9144000"/>
              <a:gd name="connsiteY1" fmla="*/ 234696 h 1377696"/>
              <a:gd name="connsiteX2" fmla="*/ 9144000 w 9144000"/>
              <a:gd name="connsiteY2" fmla="*/ 33528 h 1377696"/>
              <a:gd name="connsiteX3" fmla="*/ 9144000 w 9144000"/>
              <a:gd name="connsiteY3" fmla="*/ 1075944 h 1377696"/>
              <a:gd name="connsiteX4" fmla="*/ 4407408 w 9144000"/>
              <a:gd name="connsiteY4" fmla="*/ 1011936 h 1377696"/>
              <a:gd name="connsiteX5" fmla="*/ 9144 w 9144000"/>
              <a:gd name="connsiteY5" fmla="*/ 1377696 h 1377696"/>
              <a:gd name="connsiteX6" fmla="*/ 0 w 9144000"/>
              <a:gd name="connsiteY6" fmla="*/ 426720 h 1377696"/>
              <a:gd name="connsiteX0" fmla="*/ 0 w 9144000"/>
              <a:gd name="connsiteY0" fmla="*/ 426720 h 1377696"/>
              <a:gd name="connsiteX1" fmla="*/ 4544568 w 9144000"/>
              <a:gd name="connsiteY1" fmla="*/ 234696 h 1377696"/>
              <a:gd name="connsiteX2" fmla="*/ 9144000 w 9144000"/>
              <a:gd name="connsiteY2" fmla="*/ 33528 h 1377696"/>
              <a:gd name="connsiteX3" fmla="*/ 9144000 w 9144000"/>
              <a:gd name="connsiteY3" fmla="*/ 1075944 h 1377696"/>
              <a:gd name="connsiteX4" fmla="*/ 4407408 w 9144000"/>
              <a:gd name="connsiteY4" fmla="*/ 1011936 h 1377696"/>
              <a:gd name="connsiteX5" fmla="*/ 9144 w 9144000"/>
              <a:gd name="connsiteY5" fmla="*/ 1377696 h 1377696"/>
              <a:gd name="connsiteX6" fmla="*/ 0 w 9144000"/>
              <a:gd name="connsiteY6" fmla="*/ 426720 h 1377696"/>
              <a:gd name="connsiteX0" fmla="*/ 0 w 9144000"/>
              <a:gd name="connsiteY0" fmla="*/ 426720 h 1377696"/>
              <a:gd name="connsiteX1" fmla="*/ 4544568 w 9144000"/>
              <a:gd name="connsiteY1" fmla="*/ 234696 h 1377696"/>
              <a:gd name="connsiteX2" fmla="*/ 9144000 w 9144000"/>
              <a:gd name="connsiteY2" fmla="*/ 33528 h 1377696"/>
              <a:gd name="connsiteX3" fmla="*/ 9144000 w 9144000"/>
              <a:gd name="connsiteY3" fmla="*/ 1075944 h 1377696"/>
              <a:gd name="connsiteX4" fmla="*/ 4407408 w 9144000"/>
              <a:gd name="connsiteY4" fmla="*/ 1011936 h 1377696"/>
              <a:gd name="connsiteX5" fmla="*/ 9144 w 9144000"/>
              <a:gd name="connsiteY5" fmla="*/ 1377696 h 1377696"/>
              <a:gd name="connsiteX6" fmla="*/ 0 w 9144000"/>
              <a:gd name="connsiteY6" fmla="*/ 426720 h 1377696"/>
              <a:gd name="connsiteX0" fmla="*/ 0 w 9144000"/>
              <a:gd name="connsiteY0" fmla="*/ 426720 h 1377696"/>
              <a:gd name="connsiteX1" fmla="*/ 4544568 w 9144000"/>
              <a:gd name="connsiteY1" fmla="*/ 234696 h 1377696"/>
              <a:gd name="connsiteX2" fmla="*/ 9144000 w 9144000"/>
              <a:gd name="connsiteY2" fmla="*/ 33528 h 1377696"/>
              <a:gd name="connsiteX3" fmla="*/ 9144000 w 9144000"/>
              <a:gd name="connsiteY3" fmla="*/ 1075944 h 1377696"/>
              <a:gd name="connsiteX4" fmla="*/ 4407408 w 9144000"/>
              <a:gd name="connsiteY4" fmla="*/ 1011936 h 1377696"/>
              <a:gd name="connsiteX5" fmla="*/ 9144 w 9144000"/>
              <a:gd name="connsiteY5" fmla="*/ 1377696 h 1377696"/>
              <a:gd name="connsiteX6" fmla="*/ 0 w 9144000"/>
              <a:gd name="connsiteY6" fmla="*/ 426720 h 1377696"/>
              <a:gd name="connsiteX0" fmla="*/ 0 w 9144000"/>
              <a:gd name="connsiteY0" fmla="*/ 426720 h 1475232"/>
              <a:gd name="connsiteX1" fmla="*/ 4544568 w 9144000"/>
              <a:gd name="connsiteY1" fmla="*/ 234696 h 1475232"/>
              <a:gd name="connsiteX2" fmla="*/ 9144000 w 9144000"/>
              <a:gd name="connsiteY2" fmla="*/ 33528 h 1475232"/>
              <a:gd name="connsiteX3" fmla="*/ 9144000 w 9144000"/>
              <a:gd name="connsiteY3" fmla="*/ 1075944 h 1475232"/>
              <a:gd name="connsiteX4" fmla="*/ 4407408 w 9144000"/>
              <a:gd name="connsiteY4" fmla="*/ 1011936 h 1475232"/>
              <a:gd name="connsiteX5" fmla="*/ 9144 w 9144000"/>
              <a:gd name="connsiteY5" fmla="*/ 1377696 h 1475232"/>
              <a:gd name="connsiteX6" fmla="*/ 0 w 9144000"/>
              <a:gd name="connsiteY6" fmla="*/ 426720 h 1475232"/>
              <a:gd name="connsiteX0" fmla="*/ 0 w 9144000"/>
              <a:gd name="connsiteY0" fmla="*/ 426720 h 1475232"/>
              <a:gd name="connsiteX1" fmla="*/ 4544568 w 9144000"/>
              <a:gd name="connsiteY1" fmla="*/ 234696 h 1475232"/>
              <a:gd name="connsiteX2" fmla="*/ 9144000 w 9144000"/>
              <a:gd name="connsiteY2" fmla="*/ 33528 h 1475232"/>
              <a:gd name="connsiteX3" fmla="*/ 9144000 w 9144000"/>
              <a:gd name="connsiteY3" fmla="*/ 1075944 h 1475232"/>
              <a:gd name="connsiteX4" fmla="*/ 4407408 w 9144000"/>
              <a:gd name="connsiteY4" fmla="*/ 1011936 h 1475232"/>
              <a:gd name="connsiteX5" fmla="*/ 9144 w 9144000"/>
              <a:gd name="connsiteY5" fmla="*/ 1377696 h 1475232"/>
              <a:gd name="connsiteX6" fmla="*/ 0 w 9144000"/>
              <a:gd name="connsiteY6" fmla="*/ 426720 h 1475232"/>
              <a:gd name="connsiteX0" fmla="*/ 0 w 9144000"/>
              <a:gd name="connsiteY0" fmla="*/ 426720 h 1377696"/>
              <a:gd name="connsiteX1" fmla="*/ 4544568 w 9144000"/>
              <a:gd name="connsiteY1" fmla="*/ 234696 h 1377696"/>
              <a:gd name="connsiteX2" fmla="*/ 9144000 w 9144000"/>
              <a:gd name="connsiteY2" fmla="*/ 33528 h 1377696"/>
              <a:gd name="connsiteX3" fmla="*/ 9144000 w 9144000"/>
              <a:gd name="connsiteY3" fmla="*/ 1075944 h 1377696"/>
              <a:gd name="connsiteX4" fmla="*/ 4407408 w 9144000"/>
              <a:gd name="connsiteY4" fmla="*/ 1011936 h 1377696"/>
              <a:gd name="connsiteX5" fmla="*/ 9144 w 9144000"/>
              <a:gd name="connsiteY5" fmla="*/ 1377696 h 1377696"/>
              <a:gd name="connsiteX6" fmla="*/ 0 w 9144000"/>
              <a:gd name="connsiteY6" fmla="*/ 426720 h 1377696"/>
              <a:gd name="connsiteX0" fmla="*/ 0 w 9144000"/>
              <a:gd name="connsiteY0" fmla="*/ 426720 h 1409700"/>
              <a:gd name="connsiteX1" fmla="*/ 4544568 w 9144000"/>
              <a:gd name="connsiteY1" fmla="*/ 234696 h 1409700"/>
              <a:gd name="connsiteX2" fmla="*/ 9144000 w 9144000"/>
              <a:gd name="connsiteY2" fmla="*/ 33528 h 1409700"/>
              <a:gd name="connsiteX3" fmla="*/ 9144000 w 9144000"/>
              <a:gd name="connsiteY3" fmla="*/ 1075944 h 1409700"/>
              <a:gd name="connsiteX4" fmla="*/ 4407408 w 9144000"/>
              <a:gd name="connsiteY4" fmla="*/ 1011936 h 1409700"/>
              <a:gd name="connsiteX5" fmla="*/ 9144 w 9144000"/>
              <a:gd name="connsiteY5" fmla="*/ 1377696 h 1409700"/>
              <a:gd name="connsiteX6" fmla="*/ 0 w 9144000"/>
              <a:gd name="connsiteY6" fmla="*/ 426720 h 1409700"/>
              <a:gd name="connsiteX0" fmla="*/ 381 w 9144381"/>
              <a:gd name="connsiteY0" fmla="*/ 426720 h 1409700"/>
              <a:gd name="connsiteX1" fmla="*/ 4544949 w 9144381"/>
              <a:gd name="connsiteY1" fmla="*/ 234696 h 1409700"/>
              <a:gd name="connsiteX2" fmla="*/ 9144381 w 9144381"/>
              <a:gd name="connsiteY2" fmla="*/ 33528 h 1409700"/>
              <a:gd name="connsiteX3" fmla="*/ 9144381 w 9144381"/>
              <a:gd name="connsiteY3" fmla="*/ 1075944 h 1409700"/>
              <a:gd name="connsiteX4" fmla="*/ 4407789 w 9144381"/>
              <a:gd name="connsiteY4" fmla="*/ 1011936 h 1409700"/>
              <a:gd name="connsiteX5" fmla="*/ 0 w 9144381"/>
              <a:gd name="connsiteY5" fmla="*/ 1384071 h 1409700"/>
              <a:gd name="connsiteX6" fmla="*/ 381 w 9144381"/>
              <a:gd name="connsiteY6" fmla="*/ 426720 h 1409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44381" h="1409700">
                <a:moveTo>
                  <a:pt x="381" y="426720"/>
                </a:moveTo>
                <a:cubicBezTo>
                  <a:pt x="1664589" y="0"/>
                  <a:pt x="3036189" y="134112"/>
                  <a:pt x="4544949" y="234696"/>
                </a:cubicBezTo>
                <a:cubicBezTo>
                  <a:pt x="6053709" y="335280"/>
                  <a:pt x="8239125" y="509016"/>
                  <a:pt x="9144381" y="33528"/>
                </a:cubicBezTo>
                <a:lnTo>
                  <a:pt x="9144381" y="1075944"/>
                </a:lnTo>
                <a:cubicBezTo>
                  <a:pt x="8004429" y="1409700"/>
                  <a:pt x="5931852" y="960582"/>
                  <a:pt x="4407789" y="1011936"/>
                </a:cubicBezTo>
                <a:cubicBezTo>
                  <a:pt x="2883726" y="1063290"/>
                  <a:pt x="1237488" y="1109751"/>
                  <a:pt x="0" y="1384071"/>
                </a:cubicBezTo>
                <a:lnTo>
                  <a:pt x="381" y="426720"/>
                </a:lnTo>
                <a:close/>
              </a:path>
            </a:pathLst>
          </a:cu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0" name="Oval 9"/>
          <p:cNvSpPr/>
          <p:nvPr/>
        </p:nvSpPr>
        <p:spPr bwMode="gray">
          <a:xfrm>
            <a:off x="11082528" y="100584"/>
            <a:ext cx="816864" cy="612648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  <a:alpha val="90000"/>
                </a:schemeClr>
              </a:gs>
              <a:gs pos="76000">
                <a:schemeClr val="accent1">
                  <a:alpha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1" name="Oval 10"/>
          <p:cNvSpPr/>
          <p:nvPr/>
        </p:nvSpPr>
        <p:spPr bwMode="gray">
          <a:xfrm>
            <a:off x="10082784" y="173736"/>
            <a:ext cx="487680" cy="365760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  <a:alpha val="90000"/>
                </a:schemeClr>
              </a:gs>
              <a:gs pos="76000">
                <a:schemeClr val="accent4">
                  <a:alpha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2" name="Oval 11"/>
          <p:cNvSpPr/>
          <p:nvPr/>
        </p:nvSpPr>
        <p:spPr bwMode="gray">
          <a:xfrm>
            <a:off x="280416" y="932688"/>
            <a:ext cx="1328928" cy="996696"/>
          </a:xfrm>
          <a:prstGeom prst="ellipse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100000">
                <a:schemeClr val="accent3">
                  <a:alpha val="54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28600"/>
            <a:ext cx="10972800" cy="1143000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874520"/>
            <a:ext cx="53848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874520"/>
            <a:ext cx="53848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9/1/2020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78336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624328"/>
            <a:ext cx="5386917" cy="369417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624328"/>
            <a:ext cx="5389033" cy="369417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9/1/2020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Oval 9"/>
          <p:cNvSpPr/>
          <p:nvPr/>
        </p:nvSpPr>
        <p:spPr bwMode="gray">
          <a:xfrm>
            <a:off x="10972800" y="1005840"/>
            <a:ext cx="816864" cy="612648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  <a:alpha val="90000"/>
                </a:schemeClr>
              </a:gs>
              <a:gs pos="76000">
                <a:schemeClr val="accent1">
                  <a:alpha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1" name="Oval 10"/>
          <p:cNvSpPr/>
          <p:nvPr/>
        </p:nvSpPr>
        <p:spPr bwMode="gray">
          <a:xfrm>
            <a:off x="10265664" y="969264"/>
            <a:ext cx="512064" cy="384048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  <a:alpha val="90000"/>
                </a:schemeClr>
              </a:gs>
              <a:gs pos="76000">
                <a:schemeClr val="accent4">
                  <a:alpha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2" name="Oval 11"/>
          <p:cNvSpPr/>
          <p:nvPr/>
        </p:nvSpPr>
        <p:spPr bwMode="gray">
          <a:xfrm>
            <a:off x="377952" y="786384"/>
            <a:ext cx="1328928" cy="996696"/>
          </a:xfrm>
          <a:prstGeom prst="ellipse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100000">
                <a:schemeClr val="accent3">
                  <a:alpha val="54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black">
          <a:xfrm>
            <a:off x="609600" y="1874520"/>
            <a:ext cx="5386917" cy="639762"/>
          </a:xfrm>
          <a:prstGeom prst="rect">
            <a:avLst/>
          </a:prstGeom>
        </p:spPr>
        <p:txBody>
          <a:bodyPr anchor="b"/>
          <a:lstStyle>
            <a:lvl1pPr marL="0" indent="0" algn="ctr">
              <a:buNone/>
              <a:defRPr sz="24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 bwMode="black">
          <a:xfrm>
            <a:off x="6193368" y="1874520"/>
            <a:ext cx="5389033" cy="639762"/>
          </a:xfrm>
          <a:prstGeom prst="rect">
            <a:avLst/>
          </a:prstGeom>
        </p:spPr>
        <p:txBody>
          <a:bodyPr anchor="b"/>
          <a:lstStyle>
            <a:lvl1pPr marL="0" indent="0" algn="ctr">
              <a:buNone/>
              <a:defRPr sz="24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21155592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9"/>
          <p:cNvSpPr/>
          <p:nvPr/>
        </p:nvSpPr>
        <p:spPr bwMode="gray">
          <a:xfrm>
            <a:off x="0" y="1"/>
            <a:ext cx="12200827" cy="1281822"/>
          </a:xfrm>
          <a:custGeom>
            <a:avLst/>
            <a:gdLst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630680"/>
              <a:gd name="connsiteX1" fmla="*/ 18288 w 9153144"/>
              <a:gd name="connsiteY1" fmla="*/ 1472184 h 1630680"/>
              <a:gd name="connsiteX2" fmla="*/ 2980944 w 9153144"/>
              <a:gd name="connsiteY2" fmla="*/ 960120 h 1630680"/>
              <a:gd name="connsiteX3" fmla="*/ 7114032 w 9153144"/>
              <a:gd name="connsiteY3" fmla="*/ 1353312 h 1630680"/>
              <a:gd name="connsiteX4" fmla="*/ 9144000 w 9153144"/>
              <a:gd name="connsiteY4" fmla="*/ 1106424 h 1630680"/>
              <a:gd name="connsiteX5" fmla="*/ 9153144 w 9153144"/>
              <a:gd name="connsiteY5" fmla="*/ 0 h 1630680"/>
              <a:gd name="connsiteX6" fmla="*/ 0 w 9153144"/>
              <a:gd name="connsiteY6" fmla="*/ 9144 h 1630680"/>
              <a:gd name="connsiteX0" fmla="*/ 0 w 9153144"/>
              <a:gd name="connsiteY0" fmla="*/ 9144 h 1630680"/>
              <a:gd name="connsiteX1" fmla="*/ 18288 w 9153144"/>
              <a:gd name="connsiteY1" fmla="*/ 1472184 h 1630680"/>
              <a:gd name="connsiteX2" fmla="*/ 2980944 w 9153144"/>
              <a:gd name="connsiteY2" fmla="*/ 960120 h 1630680"/>
              <a:gd name="connsiteX3" fmla="*/ 7114032 w 9153144"/>
              <a:gd name="connsiteY3" fmla="*/ 1353312 h 1630680"/>
              <a:gd name="connsiteX4" fmla="*/ 9144000 w 9153144"/>
              <a:gd name="connsiteY4" fmla="*/ 1106424 h 1630680"/>
              <a:gd name="connsiteX5" fmla="*/ 9153144 w 9153144"/>
              <a:gd name="connsiteY5" fmla="*/ 0 h 1630680"/>
              <a:gd name="connsiteX6" fmla="*/ 0 w 9153144"/>
              <a:gd name="connsiteY6" fmla="*/ 9144 h 1630680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6733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6739128 w 9153144"/>
              <a:gd name="connsiteY3" fmla="*/ 1316736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6739128 w 9153144"/>
              <a:gd name="connsiteY3" fmla="*/ 1316736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6739128 w 9153144"/>
              <a:gd name="connsiteY3" fmla="*/ 1316736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52 w 9153196"/>
              <a:gd name="connsiteY0" fmla="*/ 9144 h 1481136"/>
              <a:gd name="connsiteX1" fmla="*/ 0 w 9153196"/>
              <a:gd name="connsiteY1" fmla="*/ 1481136 h 1481136"/>
              <a:gd name="connsiteX2" fmla="*/ 2980996 w 9153196"/>
              <a:gd name="connsiteY2" fmla="*/ 960120 h 1481136"/>
              <a:gd name="connsiteX3" fmla="*/ 6739180 w 9153196"/>
              <a:gd name="connsiteY3" fmla="*/ 1316736 h 1481136"/>
              <a:gd name="connsiteX4" fmla="*/ 9144052 w 9153196"/>
              <a:gd name="connsiteY4" fmla="*/ 1106424 h 1481136"/>
              <a:gd name="connsiteX5" fmla="*/ 9153196 w 9153196"/>
              <a:gd name="connsiteY5" fmla="*/ 0 h 1481136"/>
              <a:gd name="connsiteX6" fmla="*/ 52 w 9153196"/>
              <a:gd name="connsiteY6" fmla="*/ 9144 h 1481136"/>
              <a:gd name="connsiteX0" fmla="*/ 52 w 9153196"/>
              <a:gd name="connsiteY0" fmla="*/ 1284 h 1481136"/>
              <a:gd name="connsiteX1" fmla="*/ 0 w 9153196"/>
              <a:gd name="connsiteY1" fmla="*/ 1481136 h 1481136"/>
              <a:gd name="connsiteX2" fmla="*/ 2980996 w 9153196"/>
              <a:gd name="connsiteY2" fmla="*/ 960120 h 1481136"/>
              <a:gd name="connsiteX3" fmla="*/ 6739180 w 9153196"/>
              <a:gd name="connsiteY3" fmla="*/ 1316736 h 1481136"/>
              <a:gd name="connsiteX4" fmla="*/ 9144052 w 9153196"/>
              <a:gd name="connsiteY4" fmla="*/ 1106424 h 1481136"/>
              <a:gd name="connsiteX5" fmla="*/ 9153196 w 9153196"/>
              <a:gd name="connsiteY5" fmla="*/ 0 h 1481136"/>
              <a:gd name="connsiteX6" fmla="*/ 52 w 9153196"/>
              <a:gd name="connsiteY6" fmla="*/ 1284 h 1481136"/>
              <a:gd name="connsiteX0" fmla="*/ 52 w 9153196"/>
              <a:gd name="connsiteY0" fmla="*/ 1284 h 1862136"/>
              <a:gd name="connsiteX1" fmla="*/ 0 w 9153196"/>
              <a:gd name="connsiteY1" fmla="*/ 1862136 h 1862136"/>
              <a:gd name="connsiteX2" fmla="*/ 2980996 w 9153196"/>
              <a:gd name="connsiteY2" fmla="*/ 960120 h 1862136"/>
              <a:gd name="connsiteX3" fmla="*/ 6739180 w 9153196"/>
              <a:gd name="connsiteY3" fmla="*/ 1316736 h 1862136"/>
              <a:gd name="connsiteX4" fmla="*/ 9144052 w 9153196"/>
              <a:gd name="connsiteY4" fmla="*/ 1106424 h 1862136"/>
              <a:gd name="connsiteX5" fmla="*/ 9153196 w 9153196"/>
              <a:gd name="connsiteY5" fmla="*/ 0 h 1862136"/>
              <a:gd name="connsiteX6" fmla="*/ 52 w 9153196"/>
              <a:gd name="connsiteY6" fmla="*/ 1284 h 1862136"/>
              <a:gd name="connsiteX0" fmla="*/ 52 w 9153196"/>
              <a:gd name="connsiteY0" fmla="*/ 1284 h 1862136"/>
              <a:gd name="connsiteX1" fmla="*/ 0 w 9153196"/>
              <a:gd name="connsiteY1" fmla="*/ 1862136 h 1862136"/>
              <a:gd name="connsiteX2" fmla="*/ 2999284 w 9153196"/>
              <a:gd name="connsiteY2" fmla="*/ 1051560 h 1862136"/>
              <a:gd name="connsiteX3" fmla="*/ 6739180 w 9153196"/>
              <a:gd name="connsiteY3" fmla="*/ 1316736 h 1862136"/>
              <a:gd name="connsiteX4" fmla="*/ 9144052 w 9153196"/>
              <a:gd name="connsiteY4" fmla="*/ 1106424 h 1862136"/>
              <a:gd name="connsiteX5" fmla="*/ 9153196 w 9153196"/>
              <a:gd name="connsiteY5" fmla="*/ 0 h 1862136"/>
              <a:gd name="connsiteX6" fmla="*/ 52 w 9153196"/>
              <a:gd name="connsiteY6" fmla="*/ 1284 h 1862136"/>
              <a:gd name="connsiteX0" fmla="*/ 52 w 9153196"/>
              <a:gd name="connsiteY0" fmla="*/ 1284 h 1862136"/>
              <a:gd name="connsiteX1" fmla="*/ 0 w 9153196"/>
              <a:gd name="connsiteY1" fmla="*/ 1862136 h 1862136"/>
              <a:gd name="connsiteX2" fmla="*/ 2999284 w 9153196"/>
              <a:gd name="connsiteY2" fmla="*/ 1051560 h 1862136"/>
              <a:gd name="connsiteX3" fmla="*/ 6739180 w 9153196"/>
              <a:gd name="connsiteY3" fmla="*/ 1316736 h 1862136"/>
              <a:gd name="connsiteX4" fmla="*/ 9144052 w 9153196"/>
              <a:gd name="connsiteY4" fmla="*/ 1487424 h 1862136"/>
              <a:gd name="connsiteX5" fmla="*/ 9153196 w 9153196"/>
              <a:gd name="connsiteY5" fmla="*/ 0 h 1862136"/>
              <a:gd name="connsiteX6" fmla="*/ 52 w 9153196"/>
              <a:gd name="connsiteY6" fmla="*/ 1284 h 1862136"/>
              <a:gd name="connsiteX0" fmla="*/ 52 w 9153196"/>
              <a:gd name="connsiteY0" fmla="*/ 1284 h 1862136"/>
              <a:gd name="connsiteX1" fmla="*/ 0 w 9153196"/>
              <a:gd name="connsiteY1" fmla="*/ 1862136 h 1862136"/>
              <a:gd name="connsiteX2" fmla="*/ 2999284 w 9153196"/>
              <a:gd name="connsiteY2" fmla="*/ 1051560 h 1862136"/>
              <a:gd name="connsiteX3" fmla="*/ 6281980 w 9153196"/>
              <a:gd name="connsiteY3" fmla="*/ 1469136 h 1862136"/>
              <a:gd name="connsiteX4" fmla="*/ 9144052 w 9153196"/>
              <a:gd name="connsiteY4" fmla="*/ 1487424 h 1862136"/>
              <a:gd name="connsiteX5" fmla="*/ 9153196 w 9153196"/>
              <a:gd name="connsiteY5" fmla="*/ 0 h 1862136"/>
              <a:gd name="connsiteX6" fmla="*/ 52 w 9153196"/>
              <a:gd name="connsiteY6" fmla="*/ 1284 h 1862136"/>
              <a:gd name="connsiteX0" fmla="*/ 52 w 9153196"/>
              <a:gd name="connsiteY0" fmla="*/ 1284 h 1862136"/>
              <a:gd name="connsiteX1" fmla="*/ 0 w 9153196"/>
              <a:gd name="connsiteY1" fmla="*/ 1862136 h 1862136"/>
              <a:gd name="connsiteX2" fmla="*/ 2999284 w 9153196"/>
              <a:gd name="connsiteY2" fmla="*/ 1051560 h 1862136"/>
              <a:gd name="connsiteX3" fmla="*/ 6281980 w 9153196"/>
              <a:gd name="connsiteY3" fmla="*/ 1469136 h 1862136"/>
              <a:gd name="connsiteX4" fmla="*/ 9144052 w 9153196"/>
              <a:gd name="connsiteY4" fmla="*/ 1487424 h 1862136"/>
              <a:gd name="connsiteX5" fmla="*/ 9153196 w 9153196"/>
              <a:gd name="connsiteY5" fmla="*/ 0 h 1862136"/>
              <a:gd name="connsiteX6" fmla="*/ 52 w 9153196"/>
              <a:gd name="connsiteY6" fmla="*/ 1284 h 1862136"/>
              <a:gd name="connsiteX0" fmla="*/ 52 w 9153196"/>
              <a:gd name="connsiteY0" fmla="*/ 1284 h 1862136"/>
              <a:gd name="connsiteX1" fmla="*/ 0 w 9153196"/>
              <a:gd name="connsiteY1" fmla="*/ 1862136 h 1862136"/>
              <a:gd name="connsiteX2" fmla="*/ 2999284 w 9153196"/>
              <a:gd name="connsiteY2" fmla="*/ 1051560 h 1862136"/>
              <a:gd name="connsiteX3" fmla="*/ 6281980 w 9153196"/>
              <a:gd name="connsiteY3" fmla="*/ 1469136 h 1862136"/>
              <a:gd name="connsiteX4" fmla="*/ 9144052 w 9153196"/>
              <a:gd name="connsiteY4" fmla="*/ 1487424 h 1862136"/>
              <a:gd name="connsiteX5" fmla="*/ 9153196 w 9153196"/>
              <a:gd name="connsiteY5" fmla="*/ 0 h 1862136"/>
              <a:gd name="connsiteX6" fmla="*/ 52 w 9153196"/>
              <a:gd name="connsiteY6" fmla="*/ 1284 h 1862136"/>
              <a:gd name="connsiteX0" fmla="*/ 52 w 9153196"/>
              <a:gd name="connsiteY0" fmla="*/ 610884 h 1862136"/>
              <a:gd name="connsiteX1" fmla="*/ 0 w 9153196"/>
              <a:gd name="connsiteY1" fmla="*/ 1862136 h 1862136"/>
              <a:gd name="connsiteX2" fmla="*/ 2999284 w 9153196"/>
              <a:gd name="connsiteY2" fmla="*/ 1051560 h 1862136"/>
              <a:gd name="connsiteX3" fmla="*/ 6281980 w 9153196"/>
              <a:gd name="connsiteY3" fmla="*/ 1469136 h 1862136"/>
              <a:gd name="connsiteX4" fmla="*/ 9144052 w 9153196"/>
              <a:gd name="connsiteY4" fmla="*/ 1487424 h 1862136"/>
              <a:gd name="connsiteX5" fmla="*/ 9153196 w 9153196"/>
              <a:gd name="connsiteY5" fmla="*/ 0 h 1862136"/>
              <a:gd name="connsiteX6" fmla="*/ 52 w 9153196"/>
              <a:gd name="connsiteY6" fmla="*/ 610884 h 1862136"/>
              <a:gd name="connsiteX0" fmla="*/ 52 w 9153196"/>
              <a:gd name="connsiteY0" fmla="*/ 1284 h 1252536"/>
              <a:gd name="connsiteX1" fmla="*/ 0 w 9153196"/>
              <a:gd name="connsiteY1" fmla="*/ 1252536 h 1252536"/>
              <a:gd name="connsiteX2" fmla="*/ 2999284 w 9153196"/>
              <a:gd name="connsiteY2" fmla="*/ 441960 h 1252536"/>
              <a:gd name="connsiteX3" fmla="*/ 6281980 w 9153196"/>
              <a:gd name="connsiteY3" fmla="*/ 859536 h 1252536"/>
              <a:gd name="connsiteX4" fmla="*/ 9144052 w 9153196"/>
              <a:gd name="connsiteY4" fmla="*/ 877824 h 1252536"/>
              <a:gd name="connsiteX5" fmla="*/ 9153196 w 9153196"/>
              <a:gd name="connsiteY5" fmla="*/ 0 h 1252536"/>
              <a:gd name="connsiteX6" fmla="*/ 52 w 9153196"/>
              <a:gd name="connsiteY6" fmla="*/ 1284 h 1252536"/>
              <a:gd name="connsiteX0" fmla="*/ 52 w 9153196"/>
              <a:gd name="connsiteY0" fmla="*/ 1284 h 1252536"/>
              <a:gd name="connsiteX1" fmla="*/ 0 w 9153196"/>
              <a:gd name="connsiteY1" fmla="*/ 1252536 h 1252536"/>
              <a:gd name="connsiteX2" fmla="*/ 3010829 w 9153196"/>
              <a:gd name="connsiteY2" fmla="*/ 483524 h 1252536"/>
              <a:gd name="connsiteX3" fmla="*/ 6281980 w 9153196"/>
              <a:gd name="connsiteY3" fmla="*/ 859536 h 1252536"/>
              <a:gd name="connsiteX4" fmla="*/ 9144052 w 9153196"/>
              <a:gd name="connsiteY4" fmla="*/ 877824 h 1252536"/>
              <a:gd name="connsiteX5" fmla="*/ 9153196 w 9153196"/>
              <a:gd name="connsiteY5" fmla="*/ 0 h 1252536"/>
              <a:gd name="connsiteX6" fmla="*/ 52 w 9153196"/>
              <a:gd name="connsiteY6" fmla="*/ 1284 h 1252536"/>
              <a:gd name="connsiteX0" fmla="*/ 52 w 9153196"/>
              <a:gd name="connsiteY0" fmla="*/ 1284 h 1252536"/>
              <a:gd name="connsiteX1" fmla="*/ 0 w 9153196"/>
              <a:gd name="connsiteY1" fmla="*/ 1252536 h 1252536"/>
              <a:gd name="connsiteX2" fmla="*/ 3010829 w 9153196"/>
              <a:gd name="connsiteY2" fmla="*/ 483524 h 1252536"/>
              <a:gd name="connsiteX3" fmla="*/ 6281980 w 9153196"/>
              <a:gd name="connsiteY3" fmla="*/ 859536 h 1252536"/>
              <a:gd name="connsiteX4" fmla="*/ 9144052 w 9153196"/>
              <a:gd name="connsiteY4" fmla="*/ 877824 h 1252536"/>
              <a:gd name="connsiteX5" fmla="*/ 9153196 w 9153196"/>
              <a:gd name="connsiteY5" fmla="*/ 0 h 1252536"/>
              <a:gd name="connsiteX6" fmla="*/ 52 w 9153196"/>
              <a:gd name="connsiteY6" fmla="*/ 1284 h 1252536"/>
              <a:gd name="connsiteX0" fmla="*/ 52 w 9153196"/>
              <a:gd name="connsiteY0" fmla="*/ 1284 h 1252536"/>
              <a:gd name="connsiteX1" fmla="*/ 0 w 9153196"/>
              <a:gd name="connsiteY1" fmla="*/ 1252536 h 1252536"/>
              <a:gd name="connsiteX2" fmla="*/ 3010829 w 9153196"/>
              <a:gd name="connsiteY2" fmla="*/ 483524 h 1252536"/>
              <a:gd name="connsiteX3" fmla="*/ 6281980 w 9153196"/>
              <a:gd name="connsiteY3" fmla="*/ 859536 h 1252536"/>
              <a:gd name="connsiteX4" fmla="*/ 9144052 w 9153196"/>
              <a:gd name="connsiteY4" fmla="*/ 877824 h 1252536"/>
              <a:gd name="connsiteX5" fmla="*/ 9153196 w 9153196"/>
              <a:gd name="connsiteY5" fmla="*/ 0 h 1252536"/>
              <a:gd name="connsiteX6" fmla="*/ 52 w 9153196"/>
              <a:gd name="connsiteY6" fmla="*/ 1284 h 1252536"/>
              <a:gd name="connsiteX0" fmla="*/ 52 w 9153196"/>
              <a:gd name="connsiteY0" fmla="*/ 1284 h 1252536"/>
              <a:gd name="connsiteX1" fmla="*/ 0 w 9153196"/>
              <a:gd name="connsiteY1" fmla="*/ 1252536 h 1252536"/>
              <a:gd name="connsiteX2" fmla="*/ 3620429 w 9153196"/>
              <a:gd name="connsiteY2" fmla="*/ 483524 h 1252536"/>
              <a:gd name="connsiteX3" fmla="*/ 6281980 w 9153196"/>
              <a:gd name="connsiteY3" fmla="*/ 859536 h 1252536"/>
              <a:gd name="connsiteX4" fmla="*/ 9144052 w 9153196"/>
              <a:gd name="connsiteY4" fmla="*/ 877824 h 1252536"/>
              <a:gd name="connsiteX5" fmla="*/ 9153196 w 9153196"/>
              <a:gd name="connsiteY5" fmla="*/ 0 h 1252536"/>
              <a:gd name="connsiteX6" fmla="*/ 52 w 9153196"/>
              <a:gd name="connsiteY6" fmla="*/ 1284 h 1252536"/>
              <a:gd name="connsiteX0" fmla="*/ 52 w 9153196"/>
              <a:gd name="connsiteY0" fmla="*/ 1284 h 1252536"/>
              <a:gd name="connsiteX1" fmla="*/ 0 w 9153196"/>
              <a:gd name="connsiteY1" fmla="*/ 1252536 h 1252536"/>
              <a:gd name="connsiteX2" fmla="*/ 3620429 w 9153196"/>
              <a:gd name="connsiteY2" fmla="*/ 483524 h 1252536"/>
              <a:gd name="connsiteX3" fmla="*/ 6281980 w 9153196"/>
              <a:gd name="connsiteY3" fmla="*/ 859536 h 1252536"/>
              <a:gd name="connsiteX4" fmla="*/ 9144052 w 9153196"/>
              <a:gd name="connsiteY4" fmla="*/ 877824 h 1252536"/>
              <a:gd name="connsiteX5" fmla="*/ 9153196 w 9153196"/>
              <a:gd name="connsiteY5" fmla="*/ 0 h 1252536"/>
              <a:gd name="connsiteX6" fmla="*/ 52 w 9153196"/>
              <a:gd name="connsiteY6" fmla="*/ 1284 h 1252536"/>
              <a:gd name="connsiteX0" fmla="*/ 52 w 9153196"/>
              <a:gd name="connsiteY0" fmla="*/ 1284 h 1252536"/>
              <a:gd name="connsiteX1" fmla="*/ 0 w 9153196"/>
              <a:gd name="connsiteY1" fmla="*/ 1252536 h 1252536"/>
              <a:gd name="connsiteX2" fmla="*/ 3620429 w 9153196"/>
              <a:gd name="connsiteY2" fmla="*/ 483524 h 1252536"/>
              <a:gd name="connsiteX3" fmla="*/ 9144052 w 9153196"/>
              <a:gd name="connsiteY3" fmla="*/ 877824 h 1252536"/>
              <a:gd name="connsiteX4" fmla="*/ 9153196 w 9153196"/>
              <a:gd name="connsiteY4" fmla="*/ 0 h 1252536"/>
              <a:gd name="connsiteX5" fmla="*/ 52 w 9153196"/>
              <a:gd name="connsiteY5" fmla="*/ 1284 h 1252536"/>
              <a:gd name="connsiteX0" fmla="*/ 52 w 9153196"/>
              <a:gd name="connsiteY0" fmla="*/ 1284 h 1252536"/>
              <a:gd name="connsiteX1" fmla="*/ 0 w 9153196"/>
              <a:gd name="connsiteY1" fmla="*/ 1252536 h 1252536"/>
              <a:gd name="connsiteX2" fmla="*/ 3620429 w 9153196"/>
              <a:gd name="connsiteY2" fmla="*/ 483524 h 1252536"/>
              <a:gd name="connsiteX3" fmla="*/ 9144052 w 9153196"/>
              <a:gd name="connsiteY3" fmla="*/ 877824 h 1252536"/>
              <a:gd name="connsiteX4" fmla="*/ 9153196 w 9153196"/>
              <a:gd name="connsiteY4" fmla="*/ 0 h 1252536"/>
              <a:gd name="connsiteX5" fmla="*/ 52 w 9153196"/>
              <a:gd name="connsiteY5" fmla="*/ 1284 h 1252536"/>
              <a:gd name="connsiteX0" fmla="*/ 52 w 9153196"/>
              <a:gd name="connsiteY0" fmla="*/ 1284 h 1279374"/>
              <a:gd name="connsiteX1" fmla="*/ 0 w 9153196"/>
              <a:gd name="connsiteY1" fmla="*/ 1252536 h 1279374"/>
              <a:gd name="connsiteX2" fmla="*/ 3620429 w 9153196"/>
              <a:gd name="connsiteY2" fmla="*/ 483524 h 1279374"/>
              <a:gd name="connsiteX3" fmla="*/ 9144052 w 9153196"/>
              <a:gd name="connsiteY3" fmla="*/ 877824 h 1279374"/>
              <a:gd name="connsiteX4" fmla="*/ 9153196 w 9153196"/>
              <a:gd name="connsiteY4" fmla="*/ 0 h 1279374"/>
              <a:gd name="connsiteX5" fmla="*/ 52 w 9153196"/>
              <a:gd name="connsiteY5" fmla="*/ 1284 h 1279374"/>
              <a:gd name="connsiteX0" fmla="*/ 52 w 9150620"/>
              <a:gd name="connsiteY0" fmla="*/ 1284 h 1279374"/>
              <a:gd name="connsiteX1" fmla="*/ 0 w 9150620"/>
              <a:gd name="connsiteY1" fmla="*/ 1252536 h 1279374"/>
              <a:gd name="connsiteX2" fmla="*/ 3620429 w 9150620"/>
              <a:gd name="connsiteY2" fmla="*/ 483524 h 1279374"/>
              <a:gd name="connsiteX3" fmla="*/ 9144052 w 9150620"/>
              <a:gd name="connsiteY3" fmla="*/ 877824 h 1279374"/>
              <a:gd name="connsiteX4" fmla="*/ 9150620 w 9150620"/>
              <a:gd name="connsiteY4" fmla="*/ 0 h 1279374"/>
              <a:gd name="connsiteX5" fmla="*/ 52 w 9150620"/>
              <a:gd name="connsiteY5" fmla="*/ 1284 h 1279374"/>
              <a:gd name="connsiteX0" fmla="*/ 52 w 9150620"/>
              <a:gd name="connsiteY0" fmla="*/ 1284 h 1279374"/>
              <a:gd name="connsiteX1" fmla="*/ 0 w 9150620"/>
              <a:gd name="connsiteY1" fmla="*/ 1252536 h 1279374"/>
              <a:gd name="connsiteX2" fmla="*/ 3641211 w 9150620"/>
              <a:gd name="connsiteY2" fmla="*/ 459690 h 1279374"/>
              <a:gd name="connsiteX3" fmla="*/ 9144052 w 9150620"/>
              <a:gd name="connsiteY3" fmla="*/ 877824 h 1279374"/>
              <a:gd name="connsiteX4" fmla="*/ 9150620 w 9150620"/>
              <a:gd name="connsiteY4" fmla="*/ 0 h 1279374"/>
              <a:gd name="connsiteX5" fmla="*/ 52 w 9150620"/>
              <a:gd name="connsiteY5" fmla="*/ 1284 h 1279374"/>
              <a:gd name="connsiteX0" fmla="*/ 52 w 9150620"/>
              <a:gd name="connsiteY0" fmla="*/ 1284 h 1279374"/>
              <a:gd name="connsiteX1" fmla="*/ 0 w 9150620"/>
              <a:gd name="connsiteY1" fmla="*/ 1252536 h 1279374"/>
              <a:gd name="connsiteX2" fmla="*/ 3641211 w 9150620"/>
              <a:gd name="connsiteY2" fmla="*/ 459690 h 1279374"/>
              <a:gd name="connsiteX3" fmla="*/ 9144052 w 9150620"/>
              <a:gd name="connsiteY3" fmla="*/ 877824 h 1279374"/>
              <a:gd name="connsiteX4" fmla="*/ 9150620 w 9150620"/>
              <a:gd name="connsiteY4" fmla="*/ 0 h 1279374"/>
              <a:gd name="connsiteX5" fmla="*/ 52 w 9150620"/>
              <a:gd name="connsiteY5" fmla="*/ 1284 h 1279374"/>
              <a:gd name="connsiteX0" fmla="*/ 52 w 9150620"/>
              <a:gd name="connsiteY0" fmla="*/ 1284 h 1279374"/>
              <a:gd name="connsiteX1" fmla="*/ 0 w 9150620"/>
              <a:gd name="connsiteY1" fmla="*/ 1252536 h 1279374"/>
              <a:gd name="connsiteX2" fmla="*/ 3622738 w 9150620"/>
              <a:gd name="connsiteY2" fmla="*/ 425264 h 1279374"/>
              <a:gd name="connsiteX3" fmla="*/ 9144052 w 9150620"/>
              <a:gd name="connsiteY3" fmla="*/ 877824 h 1279374"/>
              <a:gd name="connsiteX4" fmla="*/ 9150620 w 9150620"/>
              <a:gd name="connsiteY4" fmla="*/ 0 h 1279374"/>
              <a:gd name="connsiteX5" fmla="*/ 52 w 9150620"/>
              <a:gd name="connsiteY5" fmla="*/ 1284 h 1279374"/>
              <a:gd name="connsiteX0" fmla="*/ 52 w 9150620"/>
              <a:gd name="connsiteY0" fmla="*/ 1284 h 1279374"/>
              <a:gd name="connsiteX1" fmla="*/ 0 w 9150620"/>
              <a:gd name="connsiteY1" fmla="*/ 1252536 h 1279374"/>
              <a:gd name="connsiteX2" fmla="*/ 3622738 w 9150620"/>
              <a:gd name="connsiteY2" fmla="*/ 425264 h 1279374"/>
              <a:gd name="connsiteX3" fmla="*/ 9144052 w 9150620"/>
              <a:gd name="connsiteY3" fmla="*/ 877824 h 1279374"/>
              <a:gd name="connsiteX4" fmla="*/ 9150620 w 9150620"/>
              <a:gd name="connsiteY4" fmla="*/ 0 h 1279374"/>
              <a:gd name="connsiteX5" fmla="*/ 52 w 9150620"/>
              <a:gd name="connsiteY5" fmla="*/ 1284 h 1279374"/>
              <a:gd name="connsiteX0" fmla="*/ 52 w 9150620"/>
              <a:gd name="connsiteY0" fmla="*/ 1284 h 1279374"/>
              <a:gd name="connsiteX1" fmla="*/ 0 w 9150620"/>
              <a:gd name="connsiteY1" fmla="*/ 1252536 h 1279374"/>
              <a:gd name="connsiteX2" fmla="*/ 3622738 w 9150620"/>
              <a:gd name="connsiteY2" fmla="*/ 425264 h 1279374"/>
              <a:gd name="connsiteX3" fmla="*/ 9144052 w 9150620"/>
              <a:gd name="connsiteY3" fmla="*/ 877824 h 1279374"/>
              <a:gd name="connsiteX4" fmla="*/ 9150620 w 9150620"/>
              <a:gd name="connsiteY4" fmla="*/ 0 h 1279374"/>
              <a:gd name="connsiteX5" fmla="*/ 52 w 9150620"/>
              <a:gd name="connsiteY5" fmla="*/ 1284 h 1279374"/>
              <a:gd name="connsiteX0" fmla="*/ 52 w 9150620"/>
              <a:gd name="connsiteY0" fmla="*/ 1284 h 1252536"/>
              <a:gd name="connsiteX1" fmla="*/ 0 w 9150620"/>
              <a:gd name="connsiteY1" fmla="*/ 1252536 h 1252536"/>
              <a:gd name="connsiteX2" fmla="*/ 3622738 w 9150620"/>
              <a:gd name="connsiteY2" fmla="*/ 425264 h 1252536"/>
              <a:gd name="connsiteX3" fmla="*/ 9144052 w 9150620"/>
              <a:gd name="connsiteY3" fmla="*/ 877824 h 1252536"/>
              <a:gd name="connsiteX4" fmla="*/ 9150620 w 9150620"/>
              <a:gd name="connsiteY4" fmla="*/ 0 h 1252536"/>
              <a:gd name="connsiteX5" fmla="*/ 52 w 9150620"/>
              <a:gd name="connsiteY5" fmla="*/ 1284 h 1252536"/>
              <a:gd name="connsiteX0" fmla="*/ 52 w 9150620"/>
              <a:gd name="connsiteY0" fmla="*/ 1284 h 1252536"/>
              <a:gd name="connsiteX1" fmla="*/ 0 w 9150620"/>
              <a:gd name="connsiteY1" fmla="*/ 1252536 h 1252536"/>
              <a:gd name="connsiteX2" fmla="*/ 3622738 w 9150620"/>
              <a:gd name="connsiteY2" fmla="*/ 425264 h 1252536"/>
              <a:gd name="connsiteX3" fmla="*/ 9144052 w 9150620"/>
              <a:gd name="connsiteY3" fmla="*/ 877824 h 1252536"/>
              <a:gd name="connsiteX4" fmla="*/ 9150620 w 9150620"/>
              <a:gd name="connsiteY4" fmla="*/ 0 h 1252536"/>
              <a:gd name="connsiteX5" fmla="*/ 52 w 9150620"/>
              <a:gd name="connsiteY5" fmla="*/ 1284 h 1252536"/>
              <a:gd name="connsiteX0" fmla="*/ 52 w 9150620"/>
              <a:gd name="connsiteY0" fmla="*/ 1284 h 1340282"/>
              <a:gd name="connsiteX1" fmla="*/ 0 w 9150620"/>
              <a:gd name="connsiteY1" fmla="*/ 1252536 h 1340282"/>
              <a:gd name="connsiteX2" fmla="*/ 3622738 w 9150620"/>
              <a:gd name="connsiteY2" fmla="*/ 425264 h 1340282"/>
              <a:gd name="connsiteX3" fmla="*/ 9144052 w 9150620"/>
              <a:gd name="connsiteY3" fmla="*/ 877824 h 1340282"/>
              <a:gd name="connsiteX4" fmla="*/ 9150620 w 9150620"/>
              <a:gd name="connsiteY4" fmla="*/ 0 h 1340282"/>
              <a:gd name="connsiteX5" fmla="*/ 52 w 9150620"/>
              <a:gd name="connsiteY5" fmla="*/ 1284 h 1340282"/>
              <a:gd name="connsiteX0" fmla="*/ 52 w 9150620"/>
              <a:gd name="connsiteY0" fmla="*/ 1284 h 1470041"/>
              <a:gd name="connsiteX1" fmla="*/ 0 w 9150620"/>
              <a:gd name="connsiteY1" fmla="*/ 1252536 h 1470041"/>
              <a:gd name="connsiteX2" fmla="*/ 3622738 w 9150620"/>
              <a:gd name="connsiteY2" fmla="*/ 425264 h 1470041"/>
              <a:gd name="connsiteX3" fmla="*/ 9144052 w 9150620"/>
              <a:gd name="connsiteY3" fmla="*/ 877824 h 1470041"/>
              <a:gd name="connsiteX4" fmla="*/ 9150620 w 9150620"/>
              <a:gd name="connsiteY4" fmla="*/ 0 h 1470041"/>
              <a:gd name="connsiteX5" fmla="*/ 52 w 9150620"/>
              <a:gd name="connsiteY5" fmla="*/ 1284 h 1470041"/>
              <a:gd name="connsiteX0" fmla="*/ 52 w 9150620"/>
              <a:gd name="connsiteY0" fmla="*/ 1284 h 1470041"/>
              <a:gd name="connsiteX1" fmla="*/ 0 w 9150620"/>
              <a:gd name="connsiteY1" fmla="*/ 1252536 h 1470041"/>
              <a:gd name="connsiteX2" fmla="*/ 3622738 w 9150620"/>
              <a:gd name="connsiteY2" fmla="*/ 425264 h 1470041"/>
              <a:gd name="connsiteX3" fmla="*/ 9144052 w 9150620"/>
              <a:gd name="connsiteY3" fmla="*/ 877824 h 1470041"/>
              <a:gd name="connsiteX4" fmla="*/ 9150620 w 9150620"/>
              <a:gd name="connsiteY4" fmla="*/ 0 h 1470041"/>
              <a:gd name="connsiteX5" fmla="*/ 52 w 9150620"/>
              <a:gd name="connsiteY5" fmla="*/ 1284 h 14700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50620" h="1470041">
                <a:moveTo>
                  <a:pt x="52" y="1284"/>
                </a:moveTo>
                <a:cubicBezTo>
                  <a:pt x="35" y="491948"/>
                  <a:pt x="17" y="761872"/>
                  <a:pt x="0" y="1252536"/>
                </a:cubicBezTo>
                <a:cubicBezTo>
                  <a:pt x="304800" y="1097088"/>
                  <a:pt x="1803165" y="328826"/>
                  <a:pt x="3622738" y="425264"/>
                </a:cubicBezTo>
                <a:cubicBezTo>
                  <a:pt x="5442311" y="521702"/>
                  <a:pt x="6970396" y="1470041"/>
                  <a:pt x="9144052" y="877824"/>
                </a:cubicBezTo>
                <a:cubicBezTo>
                  <a:pt x="9146241" y="585216"/>
                  <a:pt x="9148431" y="292608"/>
                  <a:pt x="9150620" y="0"/>
                </a:cubicBezTo>
                <a:lnTo>
                  <a:pt x="52" y="1284"/>
                </a:lnTo>
                <a:close/>
              </a:path>
            </a:pathLst>
          </a:cu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9/1/2020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Freeform 5"/>
          <p:cNvSpPr/>
          <p:nvPr/>
        </p:nvSpPr>
        <p:spPr bwMode="invGray">
          <a:xfrm>
            <a:off x="-69" y="-1972"/>
            <a:ext cx="12192069" cy="1094171"/>
          </a:xfrm>
          <a:custGeom>
            <a:avLst/>
            <a:gdLst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630680"/>
              <a:gd name="connsiteX1" fmla="*/ 18288 w 9153144"/>
              <a:gd name="connsiteY1" fmla="*/ 1472184 h 1630680"/>
              <a:gd name="connsiteX2" fmla="*/ 2980944 w 9153144"/>
              <a:gd name="connsiteY2" fmla="*/ 960120 h 1630680"/>
              <a:gd name="connsiteX3" fmla="*/ 7114032 w 9153144"/>
              <a:gd name="connsiteY3" fmla="*/ 1353312 h 1630680"/>
              <a:gd name="connsiteX4" fmla="*/ 9144000 w 9153144"/>
              <a:gd name="connsiteY4" fmla="*/ 1106424 h 1630680"/>
              <a:gd name="connsiteX5" fmla="*/ 9153144 w 9153144"/>
              <a:gd name="connsiteY5" fmla="*/ 0 h 1630680"/>
              <a:gd name="connsiteX6" fmla="*/ 0 w 9153144"/>
              <a:gd name="connsiteY6" fmla="*/ 9144 h 1630680"/>
              <a:gd name="connsiteX0" fmla="*/ 0 w 9153144"/>
              <a:gd name="connsiteY0" fmla="*/ 9144 h 1630680"/>
              <a:gd name="connsiteX1" fmla="*/ 18288 w 9153144"/>
              <a:gd name="connsiteY1" fmla="*/ 1472184 h 1630680"/>
              <a:gd name="connsiteX2" fmla="*/ 2980944 w 9153144"/>
              <a:gd name="connsiteY2" fmla="*/ 960120 h 1630680"/>
              <a:gd name="connsiteX3" fmla="*/ 7114032 w 9153144"/>
              <a:gd name="connsiteY3" fmla="*/ 1353312 h 1630680"/>
              <a:gd name="connsiteX4" fmla="*/ 9144000 w 9153144"/>
              <a:gd name="connsiteY4" fmla="*/ 1106424 h 1630680"/>
              <a:gd name="connsiteX5" fmla="*/ 9153144 w 9153144"/>
              <a:gd name="connsiteY5" fmla="*/ 0 h 1630680"/>
              <a:gd name="connsiteX6" fmla="*/ 0 w 9153144"/>
              <a:gd name="connsiteY6" fmla="*/ 9144 h 1630680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6733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6739128 w 9153144"/>
              <a:gd name="connsiteY3" fmla="*/ 1316736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6739128 w 9153144"/>
              <a:gd name="connsiteY3" fmla="*/ 1316736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6739128 w 9153144"/>
              <a:gd name="connsiteY3" fmla="*/ 1316736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52 w 9153196"/>
              <a:gd name="connsiteY0" fmla="*/ 9144 h 1481136"/>
              <a:gd name="connsiteX1" fmla="*/ 0 w 9153196"/>
              <a:gd name="connsiteY1" fmla="*/ 1481136 h 1481136"/>
              <a:gd name="connsiteX2" fmla="*/ 2980996 w 9153196"/>
              <a:gd name="connsiteY2" fmla="*/ 960120 h 1481136"/>
              <a:gd name="connsiteX3" fmla="*/ 6739180 w 9153196"/>
              <a:gd name="connsiteY3" fmla="*/ 1316736 h 1481136"/>
              <a:gd name="connsiteX4" fmla="*/ 9144052 w 9153196"/>
              <a:gd name="connsiteY4" fmla="*/ 1106424 h 1481136"/>
              <a:gd name="connsiteX5" fmla="*/ 9153196 w 9153196"/>
              <a:gd name="connsiteY5" fmla="*/ 0 h 1481136"/>
              <a:gd name="connsiteX6" fmla="*/ 52 w 9153196"/>
              <a:gd name="connsiteY6" fmla="*/ 9144 h 1481136"/>
              <a:gd name="connsiteX0" fmla="*/ 52 w 9153196"/>
              <a:gd name="connsiteY0" fmla="*/ 1284 h 1481136"/>
              <a:gd name="connsiteX1" fmla="*/ 0 w 9153196"/>
              <a:gd name="connsiteY1" fmla="*/ 1481136 h 1481136"/>
              <a:gd name="connsiteX2" fmla="*/ 2980996 w 9153196"/>
              <a:gd name="connsiteY2" fmla="*/ 960120 h 1481136"/>
              <a:gd name="connsiteX3" fmla="*/ 6739180 w 9153196"/>
              <a:gd name="connsiteY3" fmla="*/ 1316736 h 1481136"/>
              <a:gd name="connsiteX4" fmla="*/ 9144052 w 9153196"/>
              <a:gd name="connsiteY4" fmla="*/ 1106424 h 1481136"/>
              <a:gd name="connsiteX5" fmla="*/ 9153196 w 9153196"/>
              <a:gd name="connsiteY5" fmla="*/ 0 h 1481136"/>
              <a:gd name="connsiteX6" fmla="*/ 52 w 9153196"/>
              <a:gd name="connsiteY6" fmla="*/ 1284 h 1481136"/>
              <a:gd name="connsiteX0" fmla="*/ 52 w 9153196"/>
              <a:gd name="connsiteY0" fmla="*/ 763284 h 1481136"/>
              <a:gd name="connsiteX1" fmla="*/ 0 w 9153196"/>
              <a:gd name="connsiteY1" fmla="*/ 1481136 h 1481136"/>
              <a:gd name="connsiteX2" fmla="*/ 2980996 w 9153196"/>
              <a:gd name="connsiteY2" fmla="*/ 960120 h 1481136"/>
              <a:gd name="connsiteX3" fmla="*/ 6739180 w 9153196"/>
              <a:gd name="connsiteY3" fmla="*/ 1316736 h 1481136"/>
              <a:gd name="connsiteX4" fmla="*/ 9144052 w 9153196"/>
              <a:gd name="connsiteY4" fmla="*/ 1106424 h 1481136"/>
              <a:gd name="connsiteX5" fmla="*/ 9153196 w 9153196"/>
              <a:gd name="connsiteY5" fmla="*/ 0 h 1481136"/>
              <a:gd name="connsiteX6" fmla="*/ 52 w 9153196"/>
              <a:gd name="connsiteY6" fmla="*/ 763284 h 1481136"/>
              <a:gd name="connsiteX0" fmla="*/ 52 w 9153196"/>
              <a:gd name="connsiteY0" fmla="*/ 1284 h 719136"/>
              <a:gd name="connsiteX1" fmla="*/ 0 w 9153196"/>
              <a:gd name="connsiteY1" fmla="*/ 719136 h 719136"/>
              <a:gd name="connsiteX2" fmla="*/ 2980996 w 9153196"/>
              <a:gd name="connsiteY2" fmla="*/ 198120 h 719136"/>
              <a:gd name="connsiteX3" fmla="*/ 6739180 w 9153196"/>
              <a:gd name="connsiteY3" fmla="*/ 554736 h 719136"/>
              <a:gd name="connsiteX4" fmla="*/ 9144052 w 9153196"/>
              <a:gd name="connsiteY4" fmla="*/ 344424 h 719136"/>
              <a:gd name="connsiteX5" fmla="*/ 9153196 w 9153196"/>
              <a:gd name="connsiteY5" fmla="*/ 0 h 719136"/>
              <a:gd name="connsiteX6" fmla="*/ 52 w 9153196"/>
              <a:gd name="connsiteY6" fmla="*/ 1284 h 719136"/>
              <a:gd name="connsiteX0" fmla="*/ 17 w 9162305"/>
              <a:gd name="connsiteY0" fmla="*/ 0 h 775764"/>
              <a:gd name="connsiteX1" fmla="*/ 9109 w 9162305"/>
              <a:gd name="connsiteY1" fmla="*/ 775764 h 775764"/>
              <a:gd name="connsiteX2" fmla="*/ 2990105 w 9162305"/>
              <a:gd name="connsiteY2" fmla="*/ 254748 h 775764"/>
              <a:gd name="connsiteX3" fmla="*/ 6748289 w 9162305"/>
              <a:gd name="connsiteY3" fmla="*/ 611364 h 775764"/>
              <a:gd name="connsiteX4" fmla="*/ 9153161 w 9162305"/>
              <a:gd name="connsiteY4" fmla="*/ 401052 h 775764"/>
              <a:gd name="connsiteX5" fmla="*/ 9162305 w 9162305"/>
              <a:gd name="connsiteY5" fmla="*/ 56628 h 775764"/>
              <a:gd name="connsiteX6" fmla="*/ 17 w 9162305"/>
              <a:gd name="connsiteY6" fmla="*/ 0 h 775764"/>
              <a:gd name="connsiteX0" fmla="*/ 17 w 9162305"/>
              <a:gd name="connsiteY0" fmla="*/ 0 h 821484"/>
              <a:gd name="connsiteX1" fmla="*/ 9109 w 9162305"/>
              <a:gd name="connsiteY1" fmla="*/ 821484 h 821484"/>
              <a:gd name="connsiteX2" fmla="*/ 2990105 w 9162305"/>
              <a:gd name="connsiteY2" fmla="*/ 300468 h 821484"/>
              <a:gd name="connsiteX3" fmla="*/ 6748289 w 9162305"/>
              <a:gd name="connsiteY3" fmla="*/ 657084 h 821484"/>
              <a:gd name="connsiteX4" fmla="*/ 9153161 w 9162305"/>
              <a:gd name="connsiteY4" fmla="*/ 446772 h 821484"/>
              <a:gd name="connsiteX5" fmla="*/ 9162305 w 9162305"/>
              <a:gd name="connsiteY5" fmla="*/ 102348 h 821484"/>
              <a:gd name="connsiteX6" fmla="*/ 17 w 9162305"/>
              <a:gd name="connsiteY6" fmla="*/ 0 h 821484"/>
              <a:gd name="connsiteX0" fmla="*/ 17 w 9162305"/>
              <a:gd name="connsiteY0" fmla="*/ 0 h 848916"/>
              <a:gd name="connsiteX1" fmla="*/ 9109 w 9162305"/>
              <a:gd name="connsiteY1" fmla="*/ 848916 h 848916"/>
              <a:gd name="connsiteX2" fmla="*/ 2990105 w 9162305"/>
              <a:gd name="connsiteY2" fmla="*/ 327900 h 848916"/>
              <a:gd name="connsiteX3" fmla="*/ 6748289 w 9162305"/>
              <a:gd name="connsiteY3" fmla="*/ 684516 h 848916"/>
              <a:gd name="connsiteX4" fmla="*/ 9153161 w 9162305"/>
              <a:gd name="connsiteY4" fmla="*/ 474204 h 848916"/>
              <a:gd name="connsiteX5" fmla="*/ 9162305 w 9162305"/>
              <a:gd name="connsiteY5" fmla="*/ 129780 h 848916"/>
              <a:gd name="connsiteX6" fmla="*/ 17 w 9162305"/>
              <a:gd name="connsiteY6" fmla="*/ 0 h 848916"/>
              <a:gd name="connsiteX0" fmla="*/ 17 w 9171449"/>
              <a:gd name="connsiteY0" fmla="*/ 0 h 864156"/>
              <a:gd name="connsiteX1" fmla="*/ 18253 w 9171449"/>
              <a:gd name="connsiteY1" fmla="*/ 864156 h 864156"/>
              <a:gd name="connsiteX2" fmla="*/ 2999249 w 9171449"/>
              <a:gd name="connsiteY2" fmla="*/ 343140 h 864156"/>
              <a:gd name="connsiteX3" fmla="*/ 6757433 w 9171449"/>
              <a:gd name="connsiteY3" fmla="*/ 699756 h 864156"/>
              <a:gd name="connsiteX4" fmla="*/ 9162305 w 9171449"/>
              <a:gd name="connsiteY4" fmla="*/ 489444 h 864156"/>
              <a:gd name="connsiteX5" fmla="*/ 9171449 w 9171449"/>
              <a:gd name="connsiteY5" fmla="*/ 145020 h 864156"/>
              <a:gd name="connsiteX6" fmla="*/ 17 w 9171449"/>
              <a:gd name="connsiteY6" fmla="*/ 0 h 864156"/>
              <a:gd name="connsiteX0" fmla="*/ 17 w 9189737"/>
              <a:gd name="connsiteY0" fmla="*/ 0 h 952548"/>
              <a:gd name="connsiteX1" fmla="*/ 36541 w 9189737"/>
              <a:gd name="connsiteY1" fmla="*/ 952548 h 952548"/>
              <a:gd name="connsiteX2" fmla="*/ 3017537 w 9189737"/>
              <a:gd name="connsiteY2" fmla="*/ 431532 h 952548"/>
              <a:gd name="connsiteX3" fmla="*/ 6775721 w 9189737"/>
              <a:gd name="connsiteY3" fmla="*/ 788148 h 952548"/>
              <a:gd name="connsiteX4" fmla="*/ 9180593 w 9189737"/>
              <a:gd name="connsiteY4" fmla="*/ 577836 h 952548"/>
              <a:gd name="connsiteX5" fmla="*/ 9189737 w 9189737"/>
              <a:gd name="connsiteY5" fmla="*/ 233412 h 952548"/>
              <a:gd name="connsiteX6" fmla="*/ 17 w 9189737"/>
              <a:gd name="connsiteY6" fmla="*/ 0 h 952548"/>
              <a:gd name="connsiteX0" fmla="*/ 17 w 9171449"/>
              <a:gd name="connsiteY0" fmla="*/ 0 h 909876"/>
              <a:gd name="connsiteX1" fmla="*/ 18253 w 9171449"/>
              <a:gd name="connsiteY1" fmla="*/ 909876 h 909876"/>
              <a:gd name="connsiteX2" fmla="*/ 2999249 w 9171449"/>
              <a:gd name="connsiteY2" fmla="*/ 388860 h 909876"/>
              <a:gd name="connsiteX3" fmla="*/ 6757433 w 9171449"/>
              <a:gd name="connsiteY3" fmla="*/ 745476 h 909876"/>
              <a:gd name="connsiteX4" fmla="*/ 9162305 w 9171449"/>
              <a:gd name="connsiteY4" fmla="*/ 535164 h 909876"/>
              <a:gd name="connsiteX5" fmla="*/ 9171449 w 9171449"/>
              <a:gd name="connsiteY5" fmla="*/ 190740 h 909876"/>
              <a:gd name="connsiteX6" fmla="*/ 17 w 9171449"/>
              <a:gd name="connsiteY6" fmla="*/ 0 h 909876"/>
              <a:gd name="connsiteX0" fmla="*/ 17 w 9180593"/>
              <a:gd name="connsiteY0" fmla="*/ 13476 h 923352"/>
              <a:gd name="connsiteX1" fmla="*/ 18253 w 9180593"/>
              <a:gd name="connsiteY1" fmla="*/ 923352 h 923352"/>
              <a:gd name="connsiteX2" fmla="*/ 2999249 w 9180593"/>
              <a:gd name="connsiteY2" fmla="*/ 402336 h 923352"/>
              <a:gd name="connsiteX3" fmla="*/ 6757433 w 9180593"/>
              <a:gd name="connsiteY3" fmla="*/ 758952 h 923352"/>
              <a:gd name="connsiteX4" fmla="*/ 9162305 w 9180593"/>
              <a:gd name="connsiteY4" fmla="*/ 548640 h 923352"/>
              <a:gd name="connsiteX5" fmla="*/ 9180593 w 9180593"/>
              <a:gd name="connsiteY5" fmla="*/ 0 h 923352"/>
              <a:gd name="connsiteX6" fmla="*/ 17 w 9180593"/>
              <a:gd name="connsiteY6" fmla="*/ 13476 h 923352"/>
              <a:gd name="connsiteX0" fmla="*/ 17 w 9189737"/>
              <a:gd name="connsiteY0" fmla="*/ 0 h 909876"/>
              <a:gd name="connsiteX1" fmla="*/ 18253 w 9189737"/>
              <a:gd name="connsiteY1" fmla="*/ 909876 h 909876"/>
              <a:gd name="connsiteX2" fmla="*/ 2999249 w 9189737"/>
              <a:gd name="connsiteY2" fmla="*/ 388860 h 909876"/>
              <a:gd name="connsiteX3" fmla="*/ 6757433 w 9189737"/>
              <a:gd name="connsiteY3" fmla="*/ 745476 h 909876"/>
              <a:gd name="connsiteX4" fmla="*/ 9162305 w 9189737"/>
              <a:gd name="connsiteY4" fmla="*/ 535164 h 909876"/>
              <a:gd name="connsiteX5" fmla="*/ 9189737 w 9189737"/>
              <a:gd name="connsiteY5" fmla="*/ 10908 h 909876"/>
              <a:gd name="connsiteX6" fmla="*/ 17 w 9189737"/>
              <a:gd name="connsiteY6" fmla="*/ 0 h 909876"/>
              <a:gd name="connsiteX0" fmla="*/ 0 w 9189720"/>
              <a:gd name="connsiteY0" fmla="*/ 0 h 909876"/>
              <a:gd name="connsiteX1" fmla="*/ 18236 w 9189720"/>
              <a:gd name="connsiteY1" fmla="*/ 909876 h 909876"/>
              <a:gd name="connsiteX2" fmla="*/ 2999232 w 9189720"/>
              <a:gd name="connsiteY2" fmla="*/ 388860 h 909876"/>
              <a:gd name="connsiteX3" fmla="*/ 6757416 w 9189720"/>
              <a:gd name="connsiteY3" fmla="*/ 745476 h 909876"/>
              <a:gd name="connsiteX4" fmla="*/ 9162288 w 9189720"/>
              <a:gd name="connsiteY4" fmla="*/ 535164 h 909876"/>
              <a:gd name="connsiteX5" fmla="*/ 9189720 w 9189720"/>
              <a:gd name="connsiteY5" fmla="*/ 10908 h 909876"/>
              <a:gd name="connsiteX6" fmla="*/ 0 w 9189720"/>
              <a:gd name="connsiteY6" fmla="*/ 0 h 909876"/>
              <a:gd name="connsiteX0" fmla="*/ 0 w 9162288"/>
              <a:gd name="connsiteY0" fmla="*/ 1971 h 911847"/>
              <a:gd name="connsiteX1" fmla="*/ 18236 w 9162288"/>
              <a:gd name="connsiteY1" fmla="*/ 911847 h 911847"/>
              <a:gd name="connsiteX2" fmla="*/ 2999232 w 9162288"/>
              <a:gd name="connsiteY2" fmla="*/ 390831 h 911847"/>
              <a:gd name="connsiteX3" fmla="*/ 6757416 w 9162288"/>
              <a:gd name="connsiteY3" fmla="*/ 747447 h 911847"/>
              <a:gd name="connsiteX4" fmla="*/ 9162288 w 9162288"/>
              <a:gd name="connsiteY4" fmla="*/ 537135 h 911847"/>
              <a:gd name="connsiteX5" fmla="*/ 9161386 w 9162288"/>
              <a:gd name="connsiteY5" fmla="*/ 0 h 911847"/>
              <a:gd name="connsiteX6" fmla="*/ 0 w 9162288"/>
              <a:gd name="connsiteY6" fmla="*/ 1971 h 911847"/>
              <a:gd name="connsiteX0" fmla="*/ 20401 w 9144052"/>
              <a:gd name="connsiteY0" fmla="*/ 32880 h 911847"/>
              <a:gd name="connsiteX1" fmla="*/ 0 w 9144052"/>
              <a:gd name="connsiteY1" fmla="*/ 911847 h 911847"/>
              <a:gd name="connsiteX2" fmla="*/ 2980996 w 9144052"/>
              <a:gd name="connsiteY2" fmla="*/ 390831 h 911847"/>
              <a:gd name="connsiteX3" fmla="*/ 6739180 w 9144052"/>
              <a:gd name="connsiteY3" fmla="*/ 747447 h 911847"/>
              <a:gd name="connsiteX4" fmla="*/ 9144052 w 9144052"/>
              <a:gd name="connsiteY4" fmla="*/ 537135 h 911847"/>
              <a:gd name="connsiteX5" fmla="*/ 9143150 w 9144052"/>
              <a:gd name="connsiteY5" fmla="*/ 0 h 911847"/>
              <a:gd name="connsiteX6" fmla="*/ 20401 w 9144052"/>
              <a:gd name="connsiteY6" fmla="*/ 32880 h 911847"/>
              <a:gd name="connsiteX0" fmla="*/ 2371 w 9144052"/>
              <a:gd name="connsiteY0" fmla="*/ 1971 h 911847"/>
              <a:gd name="connsiteX1" fmla="*/ 0 w 9144052"/>
              <a:gd name="connsiteY1" fmla="*/ 911847 h 911847"/>
              <a:gd name="connsiteX2" fmla="*/ 2980996 w 9144052"/>
              <a:gd name="connsiteY2" fmla="*/ 390831 h 911847"/>
              <a:gd name="connsiteX3" fmla="*/ 6739180 w 9144052"/>
              <a:gd name="connsiteY3" fmla="*/ 747447 h 911847"/>
              <a:gd name="connsiteX4" fmla="*/ 9144052 w 9144052"/>
              <a:gd name="connsiteY4" fmla="*/ 537135 h 911847"/>
              <a:gd name="connsiteX5" fmla="*/ 9143150 w 9144052"/>
              <a:gd name="connsiteY5" fmla="*/ 0 h 911847"/>
              <a:gd name="connsiteX6" fmla="*/ 2371 w 9144052"/>
              <a:gd name="connsiteY6" fmla="*/ 1971 h 911847"/>
              <a:gd name="connsiteX0" fmla="*/ 2371 w 9144052"/>
              <a:gd name="connsiteY0" fmla="*/ 1971 h 911847"/>
              <a:gd name="connsiteX1" fmla="*/ 0 w 9144052"/>
              <a:gd name="connsiteY1" fmla="*/ 911847 h 911847"/>
              <a:gd name="connsiteX2" fmla="*/ 2980996 w 9144052"/>
              <a:gd name="connsiteY2" fmla="*/ 390831 h 911847"/>
              <a:gd name="connsiteX3" fmla="*/ 6739180 w 9144052"/>
              <a:gd name="connsiteY3" fmla="*/ 747447 h 911847"/>
              <a:gd name="connsiteX4" fmla="*/ 9144052 w 9144052"/>
              <a:gd name="connsiteY4" fmla="*/ 537135 h 911847"/>
              <a:gd name="connsiteX5" fmla="*/ 9143150 w 9144052"/>
              <a:gd name="connsiteY5" fmla="*/ 0 h 911847"/>
              <a:gd name="connsiteX6" fmla="*/ 2371 w 9144052"/>
              <a:gd name="connsiteY6" fmla="*/ 1971 h 911847"/>
              <a:gd name="connsiteX0" fmla="*/ 2371 w 9144052"/>
              <a:gd name="connsiteY0" fmla="*/ 1971 h 911847"/>
              <a:gd name="connsiteX1" fmla="*/ 0 w 9144052"/>
              <a:gd name="connsiteY1" fmla="*/ 911847 h 911847"/>
              <a:gd name="connsiteX2" fmla="*/ 2980996 w 9144052"/>
              <a:gd name="connsiteY2" fmla="*/ 390831 h 911847"/>
              <a:gd name="connsiteX3" fmla="*/ 9144052 w 9144052"/>
              <a:gd name="connsiteY3" fmla="*/ 537135 h 911847"/>
              <a:gd name="connsiteX4" fmla="*/ 9143150 w 9144052"/>
              <a:gd name="connsiteY4" fmla="*/ 0 h 911847"/>
              <a:gd name="connsiteX5" fmla="*/ 2371 w 9144052"/>
              <a:gd name="connsiteY5" fmla="*/ 1971 h 911847"/>
              <a:gd name="connsiteX0" fmla="*/ 2371 w 9144052"/>
              <a:gd name="connsiteY0" fmla="*/ 1971 h 911847"/>
              <a:gd name="connsiteX1" fmla="*/ 0 w 9144052"/>
              <a:gd name="connsiteY1" fmla="*/ 911847 h 911847"/>
              <a:gd name="connsiteX2" fmla="*/ 3361996 w 9144052"/>
              <a:gd name="connsiteY2" fmla="*/ 390831 h 911847"/>
              <a:gd name="connsiteX3" fmla="*/ 9144052 w 9144052"/>
              <a:gd name="connsiteY3" fmla="*/ 537135 h 911847"/>
              <a:gd name="connsiteX4" fmla="*/ 9143150 w 9144052"/>
              <a:gd name="connsiteY4" fmla="*/ 0 h 911847"/>
              <a:gd name="connsiteX5" fmla="*/ 2371 w 9144052"/>
              <a:gd name="connsiteY5" fmla="*/ 1971 h 911847"/>
              <a:gd name="connsiteX0" fmla="*/ 2371 w 9144052"/>
              <a:gd name="connsiteY0" fmla="*/ 1971 h 1193400"/>
              <a:gd name="connsiteX1" fmla="*/ 0 w 9144052"/>
              <a:gd name="connsiteY1" fmla="*/ 911847 h 1193400"/>
              <a:gd name="connsiteX2" fmla="*/ 3361996 w 9144052"/>
              <a:gd name="connsiteY2" fmla="*/ 390831 h 1193400"/>
              <a:gd name="connsiteX3" fmla="*/ 9144052 w 9144052"/>
              <a:gd name="connsiteY3" fmla="*/ 537135 h 1193400"/>
              <a:gd name="connsiteX4" fmla="*/ 9143150 w 9144052"/>
              <a:gd name="connsiteY4" fmla="*/ 0 h 1193400"/>
              <a:gd name="connsiteX5" fmla="*/ 2371 w 9144052"/>
              <a:gd name="connsiteY5" fmla="*/ 1971 h 1193400"/>
              <a:gd name="connsiteX0" fmla="*/ 2371 w 9144052"/>
              <a:gd name="connsiteY0" fmla="*/ 1971 h 1125725"/>
              <a:gd name="connsiteX1" fmla="*/ 0 w 9144052"/>
              <a:gd name="connsiteY1" fmla="*/ 911847 h 1125725"/>
              <a:gd name="connsiteX2" fmla="*/ 3361996 w 9144052"/>
              <a:gd name="connsiteY2" fmla="*/ 390831 h 1125725"/>
              <a:gd name="connsiteX3" fmla="*/ 9144052 w 9144052"/>
              <a:gd name="connsiteY3" fmla="*/ 537135 h 1125725"/>
              <a:gd name="connsiteX4" fmla="*/ 9143150 w 9144052"/>
              <a:gd name="connsiteY4" fmla="*/ 0 h 1125725"/>
              <a:gd name="connsiteX5" fmla="*/ 2371 w 9144052"/>
              <a:gd name="connsiteY5" fmla="*/ 1971 h 1125725"/>
              <a:gd name="connsiteX0" fmla="*/ 2371 w 9144052"/>
              <a:gd name="connsiteY0" fmla="*/ 1971 h 1244834"/>
              <a:gd name="connsiteX1" fmla="*/ 0 w 9144052"/>
              <a:gd name="connsiteY1" fmla="*/ 911847 h 1244834"/>
              <a:gd name="connsiteX2" fmla="*/ 3361996 w 9144052"/>
              <a:gd name="connsiteY2" fmla="*/ 390831 h 1244834"/>
              <a:gd name="connsiteX3" fmla="*/ 9144052 w 9144052"/>
              <a:gd name="connsiteY3" fmla="*/ 537135 h 1244834"/>
              <a:gd name="connsiteX4" fmla="*/ 9143150 w 9144052"/>
              <a:gd name="connsiteY4" fmla="*/ 0 h 1244834"/>
              <a:gd name="connsiteX5" fmla="*/ 2371 w 9144052"/>
              <a:gd name="connsiteY5" fmla="*/ 1971 h 1244834"/>
              <a:gd name="connsiteX0" fmla="*/ 2371 w 9144052"/>
              <a:gd name="connsiteY0" fmla="*/ 1971 h 1244834"/>
              <a:gd name="connsiteX1" fmla="*/ 0 w 9144052"/>
              <a:gd name="connsiteY1" fmla="*/ 863120 h 1244834"/>
              <a:gd name="connsiteX2" fmla="*/ 3361996 w 9144052"/>
              <a:gd name="connsiteY2" fmla="*/ 390831 h 1244834"/>
              <a:gd name="connsiteX3" fmla="*/ 9144052 w 9144052"/>
              <a:gd name="connsiteY3" fmla="*/ 537135 h 1244834"/>
              <a:gd name="connsiteX4" fmla="*/ 9143150 w 9144052"/>
              <a:gd name="connsiteY4" fmla="*/ 0 h 1244834"/>
              <a:gd name="connsiteX5" fmla="*/ 2371 w 9144052"/>
              <a:gd name="connsiteY5" fmla="*/ 1971 h 1244834"/>
              <a:gd name="connsiteX0" fmla="*/ 2371 w 9144052"/>
              <a:gd name="connsiteY0" fmla="*/ 1971 h 1244834"/>
              <a:gd name="connsiteX1" fmla="*/ 0 w 9144052"/>
              <a:gd name="connsiteY1" fmla="*/ 749425 h 1244834"/>
              <a:gd name="connsiteX2" fmla="*/ 3361996 w 9144052"/>
              <a:gd name="connsiteY2" fmla="*/ 390831 h 1244834"/>
              <a:gd name="connsiteX3" fmla="*/ 9144052 w 9144052"/>
              <a:gd name="connsiteY3" fmla="*/ 537135 h 1244834"/>
              <a:gd name="connsiteX4" fmla="*/ 9143150 w 9144052"/>
              <a:gd name="connsiteY4" fmla="*/ 0 h 1244834"/>
              <a:gd name="connsiteX5" fmla="*/ 2371 w 9144052"/>
              <a:gd name="connsiteY5" fmla="*/ 1971 h 1244834"/>
              <a:gd name="connsiteX0" fmla="*/ 2371 w 9144052"/>
              <a:gd name="connsiteY0" fmla="*/ 1971 h 1244834"/>
              <a:gd name="connsiteX1" fmla="*/ 0 w 9144052"/>
              <a:gd name="connsiteY1" fmla="*/ 749425 h 1244834"/>
              <a:gd name="connsiteX2" fmla="*/ 3343523 w 9144052"/>
              <a:gd name="connsiteY2" fmla="*/ 315034 h 1244834"/>
              <a:gd name="connsiteX3" fmla="*/ 9144052 w 9144052"/>
              <a:gd name="connsiteY3" fmla="*/ 537135 h 1244834"/>
              <a:gd name="connsiteX4" fmla="*/ 9143150 w 9144052"/>
              <a:gd name="connsiteY4" fmla="*/ 0 h 1244834"/>
              <a:gd name="connsiteX5" fmla="*/ 2371 w 9144052"/>
              <a:gd name="connsiteY5" fmla="*/ 1971 h 1244834"/>
              <a:gd name="connsiteX0" fmla="*/ 2371 w 9144052"/>
              <a:gd name="connsiteY0" fmla="*/ 1971 h 1244834"/>
              <a:gd name="connsiteX1" fmla="*/ 0 w 9144052"/>
              <a:gd name="connsiteY1" fmla="*/ 749425 h 1244834"/>
              <a:gd name="connsiteX2" fmla="*/ 3114923 w 9144052"/>
              <a:gd name="connsiteY2" fmla="*/ 315034 h 1244834"/>
              <a:gd name="connsiteX3" fmla="*/ 9144052 w 9144052"/>
              <a:gd name="connsiteY3" fmla="*/ 537135 h 1244834"/>
              <a:gd name="connsiteX4" fmla="*/ 9143150 w 9144052"/>
              <a:gd name="connsiteY4" fmla="*/ 0 h 1244834"/>
              <a:gd name="connsiteX5" fmla="*/ 2371 w 9144052"/>
              <a:gd name="connsiteY5" fmla="*/ 1971 h 1244834"/>
              <a:gd name="connsiteX0" fmla="*/ 2371 w 9144052"/>
              <a:gd name="connsiteY0" fmla="*/ 1971 h 1282732"/>
              <a:gd name="connsiteX1" fmla="*/ 0 w 9144052"/>
              <a:gd name="connsiteY1" fmla="*/ 749425 h 1282732"/>
              <a:gd name="connsiteX2" fmla="*/ 3114923 w 9144052"/>
              <a:gd name="connsiteY2" fmla="*/ 315034 h 1282732"/>
              <a:gd name="connsiteX3" fmla="*/ 9144052 w 9144052"/>
              <a:gd name="connsiteY3" fmla="*/ 537135 h 1282732"/>
              <a:gd name="connsiteX4" fmla="*/ 9143150 w 9144052"/>
              <a:gd name="connsiteY4" fmla="*/ 0 h 1282732"/>
              <a:gd name="connsiteX5" fmla="*/ 2371 w 9144052"/>
              <a:gd name="connsiteY5" fmla="*/ 1971 h 1282732"/>
              <a:gd name="connsiteX0" fmla="*/ 2371 w 9144052"/>
              <a:gd name="connsiteY0" fmla="*/ 1971 h 1282732"/>
              <a:gd name="connsiteX1" fmla="*/ 0 w 9144052"/>
              <a:gd name="connsiteY1" fmla="*/ 749425 h 1282732"/>
              <a:gd name="connsiteX2" fmla="*/ 3114923 w 9144052"/>
              <a:gd name="connsiteY2" fmla="*/ 315034 h 1282732"/>
              <a:gd name="connsiteX3" fmla="*/ 9144052 w 9144052"/>
              <a:gd name="connsiteY3" fmla="*/ 537135 h 1282732"/>
              <a:gd name="connsiteX4" fmla="*/ 9143150 w 9144052"/>
              <a:gd name="connsiteY4" fmla="*/ 0 h 1282732"/>
              <a:gd name="connsiteX5" fmla="*/ 2371 w 9144052"/>
              <a:gd name="connsiteY5" fmla="*/ 1971 h 1282732"/>
              <a:gd name="connsiteX0" fmla="*/ 2371 w 9144052"/>
              <a:gd name="connsiteY0" fmla="*/ 1971 h 1282732"/>
              <a:gd name="connsiteX1" fmla="*/ 0 w 9144052"/>
              <a:gd name="connsiteY1" fmla="*/ 749425 h 1282732"/>
              <a:gd name="connsiteX2" fmla="*/ 3114923 w 9144052"/>
              <a:gd name="connsiteY2" fmla="*/ 315034 h 1282732"/>
              <a:gd name="connsiteX3" fmla="*/ 9144052 w 9144052"/>
              <a:gd name="connsiteY3" fmla="*/ 537135 h 1282732"/>
              <a:gd name="connsiteX4" fmla="*/ 9143150 w 9144052"/>
              <a:gd name="connsiteY4" fmla="*/ 0 h 1282732"/>
              <a:gd name="connsiteX5" fmla="*/ 2371 w 9144052"/>
              <a:gd name="connsiteY5" fmla="*/ 1971 h 12827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52" h="1282732">
                <a:moveTo>
                  <a:pt x="2371" y="1971"/>
                </a:moveTo>
                <a:cubicBezTo>
                  <a:pt x="1581" y="305263"/>
                  <a:pt x="790" y="446133"/>
                  <a:pt x="0" y="749425"/>
                </a:cubicBezTo>
                <a:cubicBezTo>
                  <a:pt x="414528" y="587881"/>
                  <a:pt x="1394642" y="355830"/>
                  <a:pt x="3114923" y="315034"/>
                </a:cubicBezTo>
                <a:cubicBezTo>
                  <a:pt x="4835204" y="274238"/>
                  <a:pt x="7500499" y="1282732"/>
                  <a:pt x="9144052" y="537135"/>
                </a:cubicBezTo>
                <a:cubicBezTo>
                  <a:pt x="9143751" y="358090"/>
                  <a:pt x="9143451" y="179045"/>
                  <a:pt x="9143150" y="0"/>
                </a:cubicBezTo>
                <a:lnTo>
                  <a:pt x="2371" y="197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7" name="Oval 6"/>
          <p:cNvSpPr/>
          <p:nvPr/>
        </p:nvSpPr>
        <p:spPr bwMode="gray">
          <a:xfrm>
            <a:off x="10765536" y="384048"/>
            <a:ext cx="1011936" cy="758952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  <a:alpha val="90000"/>
                </a:schemeClr>
              </a:gs>
              <a:gs pos="76000">
                <a:schemeClr val="accent1">
                  <a:alpha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8" name="Oval 7"/>
          <p:cNvSpPr/>
          <p:nvPr/>
        </p:nvSpPr>
        <p:spPr bwMode="gray">
          <a:xfrm>
            <a:off x="9997440" y="429768"/>
            <a:ext cx="512064" cy="384048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  <a:alpha val="90000"/>
                </a:schemeClr>
              </a:gs>
              <a:gs pos="76000">
                <a:schemeClr val="accent4">
                  <a:alpha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9" name="Oval 8"/>
          <p:cNvSpPr/>
          <p:nvPr/>
        </p:nvSpPr>
        <p:spPr bwMode="gray">
          <a:xfrm>
            <a:off x="280416" y="210312"/>
            <a:ext cx="1109472" cy="832104"/>
          </a:xfrm>
          <a:prstGeom prst="ellipse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100000">
                <a:schemeClr val="accent3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">
          <a:xfrm>
            <a:off x="646176" y="813816"/>
            <a:ext cx="10972800" cy="1143000"/>
          </a:xfr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en-US" sz="3600" b="1" kern="1200" smtClean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02815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9/1/2020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5" name="Group 4"/>
          <p:cNvGrpSpPr/>
          <p:nvPr/>
        </p:nvGrpSpPr>
        <p:grpSpPr bwMode="invGray">
          <a:xfrm>
            <a:off x="-69" y="-1972"/>
            <a:ext cx="12200896" cy="1283795"/>
            <a:chOff x="-52" y="-1972"/>
            <a:chExt cx="9150672" cy="1283795"/>
          </a:xfrm>
        </p:grpSpPr>
        <p:sp>
          <p:nvSpPr>
            <p:cNvPr id="6" name="Freeform 5"/>
            <p:cNvSpPr/>
            <p:nvPr userDrawn="1"/>
          </p:nvSpPr>
          <p:spPr bwMode="invGray">
            <a:xfrm>
              <a:off x="0" y="1"/>
              <a:ext cx="9150620" cy="1281822"/>
            </a:xfrm>
            <a:custGeom>
              <a:avLst/>
              <a:gdLst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7114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630680"/>
                <a:gd name="connsiteX1" fmla="*/ 18288 w 9153144"/>
                <a:gd name="connsiteY1" fmla="*/ 1472184 h 1630680"/>
                <a:gd name="connsiteX2" fmla="*/ 2980944 w 9153144"/>
                <a:gd name="connsiteY2" fmla="*/ 960120 h 1630680"/>
                <a:gd name="connsiteX3" fmla="*/ 7114032 w 9153144"/>
                <a:gd name="connsiteY3" fmla="*/ 1353312 h 1630680"/>
                <a:gd name="connsiteX4" fmla="*/ 9144000 w 9153144"/>
                <a:gd name="connsiteY4" fmla="*/ 1106424 h 1630680"/>
                <a:gd name="connsiteX5" fmla="*/ 9153144 w 9153144"/>
                <a:gd name="connsiteY5" fmla="*/ 0 h 1630680"/>
                <a:gd name="connsiteX6" fmla="*/ 0 w 9153144"/>
                <a:gd name="connsiteY6" fmla="*/ 9144 h 1630680"/>
                <a:gd name="connsiteX0" fmla="*/ 0 w 9153144"/>
                <a:gd name="connsiteY0" fmla="*/ 9144 h 1630680"/>
                <a:gd name="connsiteX1" fmla="*/ 18288 w 9153144"/>
                <a:gd name="connsiteY1" fmla="*/ 1472184 h 1630680"/>
                <a:gd name="connsiteX2" fmla="*/ 2980944 w 9153144"/>
                <a:gd name="connsiteY2" fmla="*/ 960120 h 1630680"/>
                <a:gd name="connsiteX3" fmla="*/ 7114032 w 9153144"/>
                <a:gd name="connsiteY3" fmla="*/ 1353312 h 1630680"/>
                <a:gd name="connsiteX4" fmla="*/ 9144000 w 9153144"/>
                <a:gd name="connsiteY4" fmla="*/ 1106424 h 1630680"/>
                <a:gd name="connsiteX5" fmla="*/ 9153144 w 9153144"/>
                <a:gd name="connsiteY5" fmla="*/ 0 h 1630680"/>
                <a:gd name="connsiteX6" fmla="*/ 0 w 9153144"/>
                <a:gd name="connsiteY6" fmla="*/ 9144 h 1630680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7114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7114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7114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7114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7114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6733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6739128 w 9153144"/>
                <a:gd name="connsiteY3" fmla="*/ 1316736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6739128 w 9153144"/>
                <a:gd name="connsiteY3" fmla="*/ 1316736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6739128 w 9153144"/>
                <a:gd name="connsiteY3" fmla="*/ 1316736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52 w 9153196"/>
                <a:gd name="connsiteY0" fmla="*/ 9144 h 1481136"/>
                <a:gd name="connsiteX1" fmla="*/ 0 w 9153196"/>
                <a:gd name="connsiteY1" fmla="*/ 1481136 h 1481136"/>
                <a:gd name="connsiteX2" fmla="*/ 2980996 w 9153196"/>
                <a:gd name="connsiteY2" fmla="*/ 960120 h 1481136"/>
                <a:gd name="connsiteX3" fmla="*/ 6739180 w 9153196"/>
                <a:gd name="connsiteY3" fmla="*/ 1316736 h 1481136"/>
                <a:gd name="connsiteX4" fmla="*/ 9144052 w 9153196"/>
                <a:gd name="connsiteY4" fmla="*/ 1106424 h 1481136"/>
                <a:gd name="connsiteX5" fmla="*/ 9153196 w 9153196"/>
                <a:gd name="connsiteY5" fmla="*/ 0 h 1481136"/>
                <a:gd name="connsiteX6" fmla="*/ 52 w 9153196"/>
                <a:gd name="connsiteY6" fmla="*/ 9144 h 1481136"/>
                <a:gd name="connsiteX0" fmla="*/ 52 w 9153196"/>
                <a:gd name="connsiteY0" fmla="*/ 1284 h 1481136"/>
                <a:gd name="connsiteX1" fmla="*/ 0 w 9153196"/>
                <a:gd name="connsiteY1" fmla="*/ 1481136 h 1481136"/>
                <a:gd name="connsiteX2" fmla="*/ 2980996 w 9153196"/>
                <a:gd name="connsiteY2" fmla="*/ 960120 h 1481136"/>
                <a:gd name="connsiteX3" fmla="*/ 6739180 w 9153196"/>
                <a:gd name="connsiteY3" fmla="*/ 1316736 h 1481136"/>
                <a:gd name="connsiteX4" fmla="*/ 9144052 w 9153196"/>
                <a:gd name="connsiteY4" fmla="*/ 1106424 h 1481136"/>
                <a:gd name="connsiteX5" fmla="*/ 9153196 w 9153196"/>
                <a:gd name="connsiteY5" fmla="*/ 0 h 1481136"/>
                <a:gd name="connsiteX6" fmla="*/ 52 w 9153196"/>
                <a:gd name="connsiteY6" fmla="*/ 1284 h 1481136"/>
                <a:gd name="connsiteX0" fmla="*/ 52 w 9153196"/>
                <a:gd name="connsiteY0" fmla="*/ 1284 h 1862136"/>
                <a:gd name="connsiteX1" fmla="*/ 0 w 9153196"/>
                <a:gd name="connsiteY1" fmla="*/ 1862136 h 1862136"/>
                <a:gd name="connsiteX2" fmla="*/ 2980996 w 9153196"/>
                <a:gd name="connsiteY2" fmla="*/ 960120 h 1862136"/>
                <a:gd name="connsiteX3" fmla="*/ 6739180 w 9153196"/>
                <a:gd name="connsiteY3" fmla="*/ 1316736 h 1862136"/>
                <a:gd name="connsiteX4" fmla="*/ 9144052 w 9153196"/>
                <a:gd name="connsiteY4" fmla="*/ 1106424 h 1862136"/>
                <a:gd name="connsiteX5" fmla="*/ 9153196 w 9153196"/>
                <a:gd name="connsiteY5" fmla="*/ 0 h 1862136"/>
                <a:gd name="connsiteX6" fmla="*/ 52 w 9153196"/>
                <a:gd name="connsiteY6" fmla="*/ 1284 h 1862136"/>
                <a:gd name="connsiteX0" fmla="*/ 52 w 9153196"/>
                <a:gd name="connsiteY0" fmla="*/ 1284 h 1862136"/>
                <a:gd name="connsiteX1" fmla="*/ 0 w 9153196"/>
                <a:gd name="connsiteY1" fmla="*/ 1862136 h 1862136"/>
                <a:gd name="connsiteX2" fmla="*/ 2999284 w 9153196"/>
                <a:gd name="connsiteY2" fmla="*/ 1051560 h 1862136"/>
                <a:gd name="connsiteX3" fmla="*/ 6739180 w 9153196"/>
                <a:gd name="connsiteY3" fmla="*/ 1316736 h 1862136"/>
                <a:gd name="connsiteX4" fmla="*/ 9144052 w 9153196"/>
                <a:gd name="connsiteY4" fmla="*/ 1106424 h 1862136"/>
                <a:gd name="connsiteX5" fmla="*/ 9153196 w 9153196"/>
                <a:gd name="connsiteY5" fmla="*/ 0 h 1862136"/>
                <a:gd name="connsiteX6" fmla="*/ 52 w 9153196"/>
                <a:gd name="connsiteY6" fmla="*/ 1284 h 1862136"/>
                <a:gd name="connsiteX0" fmla="*/ 52 w 9153196"/>
                <a:gd name="connsiteY0" fmla="*/ 1284 h 1862136"/>
                <a:gd name="connsiteX1" fmla="*/ 0 w 9153196"/>
                <a:gd name="connsiteY1" fmla="*/ 1862136 h 1862136"/>
                <a:gd name="connsiteX2" fmla="*/ 2999284 w 9153196"/>
                <a:gd name="connsiteY2" fmla="*/ 1051560 h 1862136"/>
                <a:gd name="connsiteX3" fmla="*/ 6739180 w 9153196"/>
                <a:gd name="connsiteY3" fmla="*/ 1316736 h 1862136"/>
                <a:gd name="connsiteX4" fmla="*/ 9144052 w 9153196"/>
                <a:gd name="connsiteY4" fmla="*/ 1487424 h 1862136"/>
                <a:gd name="connsiteX5" fmla="*/ 9153196 w 9153196"/>
                <a:gd name="connsiteY5" fmla="*/ 0 h 1862136"/>
                <a:gd name="connsiteX6" fmla="*/ 52 w 9153196"/>
                <a:gd name="connsiteY6" fmla="*/ 1284 h 1862136"/>
                <a:gd name="connsiteX0" fmla="*/ 52 w 9153196"/>
                <a:gd name="connsiteY0" fmla="*/ 1284 h 1862136"/>
                <a:gd name="connsiteX1" fmla="*/ 0 w 9153196"/>
                <a:gd name="connsiteY1" fmla="*/ 1862136 h 1862136"/>
                <a:gd name="connsiteX2" fmla="*/ 2999284 w 9153196"/>
                <a:gd name="connsiteY2" fmla="*/ 1051560 h 1862136"/>
                <a:gd name="connsiteX3" fmla="*/ 6281980 w 9153196"/>
                <a:gd name="connsiteY3" fmla="*/ 1469136 h 1862136"/>
                <a:gd name="connsiteX4" fmla="*/ 9144052 w 9153196"/>
                <a:gd name="connsiteY4" fmla="*/ 1487424 h 1862136"/>
                <a:gd name="connsiteX5" fmla="*/ 9153196 w 9153196"/>
                <a:gd name="connsiteY5" fmla="*/ 0 h 1862136"/>
                <a:gd name="connsiteX6" fmla="*/ 52 w 9153196"/>
                <a:gd name="connsiteY6" fmla="*/ 1284 h 1862136"/>
                <a:gd name="connsiteX0" fmla="*/ 52 w 9153196"/>
                <a:gd name="connsiteY0" fmla="*/ 1284 h 1862136"/>
                <a:gd name="connsiteX1" fmla="*/ 0 w 9153196"/>
                <a:gd name="connsiteY1" fmla="*/ 1862136 h 1862136"/>
                <a:gd name="connsiteX2" fmla="*/ 2999284 w 9153196"/>
                <a:gd name="connsiteY2" fmla="*/ 1051560 h 1862136"/>
                <a:gd name="connsiteX3" fmla="*/ 6281980 w 9153196"/>
                <a:gd name="connsiteY3" fmla="*/ 1469136 h 1862136"/>
                <a:gd name="connsiteX4" fmla="*/ 9144052 w 9153196"/>
                <a:gd name="connsiteY4" fmla="*/ 1487424 h 1862136"/>
                <a:gd name="connsiteX5" fmla="*/ 9153196 w 9153196"/>
                <a:gd name="connsiteY5" fmla="*/ 0 h 1862136"/>
                <a:gd name="connsiteX6" fmla="*/ 52 w 9153196"/>
                <a:gd name="connsiteY6" fmla="*/ 1284 h 1862136"/>
                <a:gd name="connsiteX0" fmla="*/ 52 w 9153196"/>
                <a:gd name="connsiteY0" fmla="*/ 1284 h 1862136"/>
                <a:gd name="connsiteX1" fmla="*/ 0 w 9153196"/>
                <a:gd name="connsiteY1" fmla="*/ 1862136 h 1862136"/>
                <a:gd name="connsiteX2" fmla="*/ 2999284 w 9153196"/>
                <a:gd name="connsiteY2" fmla="*/ 1051560 h 1862136"/>
                <a:gd name="connsiteX3" fmla="*/ 6281980 w 9153196"/>
                <a:gd name="connsiteY3" fmla="*/ 1469136 h 1862136"/>
                <a:gd name="connsiteX4" fmla="*/ 9144052 w 9153196"/>
                <a:gd name="connsiteY4" fmla="*/ 1487424 h 1862136"/>
                <a:gd name="connsiteX5" fmla="*/ 9153196 w 9153196"/>
                <a:gd name="connsiteY5" fmla="*/ 0 h 1862136"/>
                <a:gd name="connsiteX6" fmla="*/ 52 w 9153196"/>
                <a:gd name="connsiteY6" fmla="*/ 1284 h 1862136"/>
                <a:gd name="connsiteX0" fmla="*/ 52 w 9153196"/>
                <a:gd name="connsiteY0" fmla="*/ 610884 h 1862136"/>
                <a:gd name="connsiteX1" fmla="*/ 0 w 9153196"/>
                <a:gd name="connsiteY1" fmla="*/ 1862136 h 1862136"/>
                <a:gd name="connsiteX2" fmla="*/ 2999284 w 9153196"/>
                <a:gd name="connsiteY2" fmla="*/ 1051560 h 1862136"/>
                <a:gd name="connsiteX3" fmla="*/ 6281980 w 9153196"/>
                <a:gd name="connsiteY3" fmla="*/ 1469136 h 1862136"/>
                <a:gd name="connsiteX4" fmla="*/ 9144052 w 9153196"/>
                <a:gd name="connsiteY4" fmla="*/ 1487424 h 1862136"/>
                <a:gd name="connsiteX5" fmla="*/ 9153196 w 9153196"/>
                <a:gd name="connsiteY5" fmla="*/ 0 h 1862136"/>
                <a:gd name="connsiteX6" fmla="*/ 52 w 9153196"/>
                <a:gd name="connsiteY6" fmla="*/ 610884 h 1862136"/>
                <a:gd name="connsiteX0" fmla="*/ 52 w 9153196"/>
                <a:gd name="connsiteY0" fmla="*/ 1284 h 1252536"/>
                <a:gd name="connsiteX1" fmla="*/ 0 w 9153196"/>
                <a:gd name="connsiteY1" fmla="*/ 1252536 h 1252536"/>
                <a:gd name="connsiteX2" fmla="*/ 2999284 w 9153196"/>
                <a:gd name="connsiteY2" fmla="*/ 441960 h 1252536"/>
                <a:gd name="connsiteX3" fmla="*/ 6281980 w 9153196"/>
                <a:gd name="connsiteY3" fmla="*/ 859536 h 1252536"/>
                <a:gd name="connsiteX4" fmla="*/ 9144052 w 9153196"/>
                <a:gd name="connsiteY4" fmla="*/ 877824 h 1252536"/>
                <a:gd name="connsiteX5" fmla="*/ 9153196 w 9153196"/>
                <a:gd name="connsiteY5" fmla="*/ 0 h 1252536"/>
                <a:gd name="connsiteX6" fmla="*/ 52 w 9153196"/>
                <a:gd name="connsiteY6" fmla="*/ 1284 h 1252536"/>
                <a:gd name="connsiteX0" fmla="*/ 52 w 9153196"/>
                <a:gd name="connsiteY0" fmla="*/ 1284 h 1252536"/>
                <a:gd name="connsiteX1" fmla="*/ 0 w 9153196"/>
                <a:gd name="connsiteY1" fmla="*/ 1252536 h 1252536"/>
                <a:gd name="connsiteX2" fmla="*/ 3010829 w 9153196"/>
                <a:gd name="connsiteY2" fmla="*/ 483524 h 1252536"/>
                <a:gd name="connsiteX3" fmla="*/ 6281980 w 9153196"/>
                <a:gd name="connsiteY3" fmla="*/ 859536 h 1252536"/>
                <a:gd name="connsiteX4" fmla="*/ 9144052 w 9153196"/>
                <a:gd name="connsiteY4" fmla="*/ 877824 h 1252536"/>
                <a:gd name="connsiteX5" fmla="*/ 9153196 w 9153196"/>
                <a:gd name="connsiteY5" fmla="*/ 0 h 1252536"/>
                <a:gd name="connsiteX6" fmla="*/ 52 w 9153196"/>
                <a:gd name="connsiteY6" fmla="*/ 1284 h 1252536"/>
                <a:gd name="connsiteX0" fmla="*/ 52 w 9153196"/>
                <a:gd name="connsiteY0" fmla="*/ 1284 h 1252536"/>
                <a:gd name="connsiteX1" fmla="*/ 0 w 9153196"/>
                <a:gd name="connsiteY1" fmla="*/ 1252536 h 1252536"/>
                <a:gd name="connsiteX2" fmla="*/ 3010829 w 9153196"/>
                <a:gd name="connsiteY2" fmla="*/ 483524 h 1252536"/>
                <a:gd name="connsiteX3" fmla="*/ 6281980 w 9153196"/>
                <a:gd name="connsiteY3" fmla="*/ 859536 h 1252536"/>
                <a:gd name="connsiteX4" fmla="*/ 9144052 w 9153196"/>
                <a:gd name="connsiteY4" fmla="*/ 877824 h 1252536"/>
                <a:gd name="connsiteX5" fmla="*/ 9153196 w 9153196"/>
                <a:gd name="connsiteY5" fmla="*/ 0 h 1252536"/>
                <a:gd name="connsiteX6" fmla="*/ 52 w 9153196"/>
                <a:gd name="connsiteY6" fmla="*/ 1284 h 1252536"/>
                <a:gd name="connsiteX0" fmla="*/ 52 w 9153196"/>
                <a:gd name="connsiteY0" fmla="*/ 1284 h 1252536"/>
                <a:gd name="connsiteX1" fmla="*/ 0 w 9153196"/>
                <a:gd name="connsiteY1" fmla="*/ 1252536 h 1252536"/>
                <a:gd name="connsiteX2" fmla="*/ 3010829 w 9153196"/>
                <a:gd name="connsiteY2" fmla="*/ 483524 h 1252536"/>
                <a:gd name="connsiteX3" fmla="*/ 6281980 w 9153196"/>
                <a:gd name="connsiteY3" fmla="*/ 859536 h 1252536"/>
                <a:gd name="connsiteX4" fmla="*/ 9144052 w 9153196"/>
                <a:gd name="connsiteY4" fmla="*/ 877824 h 1252536"/>
                <a:gd name="connsiteX5" fmla="*/ 9153196 w 9153196"/>
                <a:gd name="connsiteY5" fmla="*/ 0 h 1252536"/>
                <a:gd name="connsiteX6" fmla="*/ 52 w 9153196"/>
                <a:gd name="connsiteY6" fmla="*/ 1284 h 1252536"/>
                <a:gd name="connsiteX0" fmla="*/ 52 w 9153196"/>
                <a:gd name="connsiteY0" fmla="*/ 1284 h 1252536"/>
                <a:gd name="connsiteX1" fmla="*/ 0 w 9153196"/>
                <a:gd name="connsiteY1" fmla="*/ 1252536 h 1252536"/>
                <a:gd name="connsiteX2" fmla="*/ 3620429 w 9153196"/>
                <a:gd name="connsiteY2" fmla="*/ 483524 h 1252536"/>
                <a:gd name="connsiteX3" fmla="*/ 6281980 w 9153196"/>
                <a:gd name="connsiteY3" fmla="*/ 859536 h 1252536"/>
                <a:gd name="connsiteX4" fmla="*/ 9144052 w 9153196"/>
                <a:gd name="connsiteY4" fmla="*/ 877824 h 1252536"/>
                <a:gd name="connsiteX5" fmla="*/ 9153196 w 9153196"/>
                <a:gd name="connsiteY5" fmla="*/ 0 h 1252536"/>
                <a:gd name="connsiteX6" fmla="*/ 52 w 9153196"/>
                <a:gd name="connsiteY6" fmla="*/ 1284 h 1252536"/>
                <a:gd name="connsiteX0" fmla="*/ 52 w 9153196"/>
                <a:gd name="connsiteY0" fmla="*/ 1284 h 1252536"/>
                <a:gd name="connsiteX1" fmla="*/ 0 w 9153196"/>
                <a:gd name="connsiteY1" fmla="*/ 1252536 h 1252536"/>
                <a:gd name="connsiteX2" fmla="*/ 3620429 w 9153196"/>
                <a:gd name="connsiteY2" fmla="*/ 483524 h 1252536"/>
                <a:gd name="connsiteX3" fmla="*/ 6281980 w 9153196"/>
                <a:gd name="connsiteY3" fmla="*/ 859536 h 1252536"/>
                <a:gd name="connsiteX4" fmla="*/ 9144052 w 9153196"/>
                <a:gd name="connsiteY4" fmla="*/ 877824 h 1252536"/>
                <a:gd name="connsiteX5" fmla="*/ 9153196 w 9153196"/>
                <a:gd name="connsiteY5" fmla="*/ 0 h 1252536"/>
                <a:gd name="connsiteX6" fmla="*/ 52 w 9153196"/>
                <a:gd name="connsiteY6" fmla="*/ 1284 h 1252536"/>
                <a:gd name="connsiteX0" fmla="*/ 52 w 9153196"/>
                <a:gd name="connsiteY0" fmla="*/ 1284 h 1252536"/>
                <a:gd name="connsiteX1" fmla="*/ 0 w 9153196"/>
                <a:gd name="connsiteY1" fmla="*/ 1252536 h 1252536"/>
                <a:gd name="connsiteX2" fmla="*/ 3620429 w 9153196"/>
                <a:gd name="connsiteY2" fmla="*/ 483524 h 1252536"/>
                <a:gd name="connsiteX3" fmla="*/ 9144052 w 9153196"/>
                <a:gd name="connsiteY3" fmla="*/ 877824 h 1252536"/>
                <a:gd name="connsiteX4" fmla="*/ 9153196 w 9153196"/>
                <a:gd name="connsiteY4" fmla="*/ 0 h 1252536"/>
                <a:gd name="connsiteX5" fmla="*/ 52 w 9153196"/>
                <a:gd name="connsiteY5" fmla="*/ 1284 h 1252536"/>
                <a:gd name="connsiteX0" fmla="*/ 52 w 9153196"/>
                <a:gd name="connsiteY0" fmla="*/ 1284 h 1252536"/>
                <a:gd name="connsiteX1" fmla="*/ 0 w 9153196"/>
                <a:gd name="connsiteY1" fmla="*/ 1252536 h 1252536"/>
                <a:gd name="connsiteX2" fmla="*/ 3620429 w 9153196"/>
                <a:gd name="connsiteY2" fmla="*/ 483524 h 1252536"/>
                <a:gd name="connsiteX3" fmla="*/ 9144052 w 9153196"/>
                <a:gd name="connsiteY3" fmla="*/ 877824 h 1252536"/>
                <a:gd name="connsiteX4" fmla="*/ 9153196 w 9153196"/>
                <a:gd name="connsiteY4" fmla="*/ 0 h 1252536"/>
                <a:gd name="connsiteX5" fmla="*/ 52 w 9153196"/>
                <a:gd name="connsiteY5" fmla="*/ 1284 h 1252536"/>
                <a:gd name="connsiteX0" fmla="*/ 52 w 9153196"/>
                <a:gd name="connsiteY0" fmla="*/ 1284 h 1279374"/>
                <a:gd name="connsiteX1" fmla="*/ 0 w 9153196"/>
                <a:gd name="connsiteY1" fmla="*/ 1252536 h 1279374"/>
                <a:gd name="connsiteX2" fmla="*/ 3620429 w 9153196"/>
                <a:gd name="connsiteY2" fmla="*/ 483524 h 1279374"/>
                <a:gd name="connsiteX3" fmla="*/ 9144052 w 9153196"/>
                <a:gd name="connsiteY3" fmla="*/ 877824 h 1279374"/>
                <a:gd name="connsiteX4" fmla="*/ 9153196 w 9153196"/>
                <a:gd name="connsiteY4" fmla="*/ 0 h 1279374"/>
                <a:gd name="connsiteX5" fmla="*/ 52 w 9153196"/>
                <a:gd name="connsiteY5" fmla="*/ 1284 h 1279374"/>
                <a:gd name="connsiteX0" fmla="*/ 52 w 9150620"/>
                <a:gd name="connsiteY0" fmla="*/ 1284 h 1279374"/>
                <a:gd name="connsiteX1" fmla="*/ 0 w 9150620"/>
                <a:gd name="connsiteY1" fmla="*/ 1252536 h 1279374"/>
                <a:gd name="connsiteX2" fmla="*/ 3620429 w 9150620"/>
                <a:gd name="connsiteY2" fmla="*/ 483524 h 1279374"/>
                <a:gd name="connsiteX3" fmla="*/ 9144052 w 9150620"/>
                <a:gd name="connsiteY3" fmla="*/ 877824 h 1279374"/>
                <a:gd name="connsiteX4" fmla="*/ 9150620 w 9150620"/>
                <a:gd name="connsiteY4" fmla="*/ 0 h 1279374"/>
                <a:gd name="connsiteX5" fmla="*/ 52 w 9150620"/>
                <a:gd name="connsiteY5" fmla="*/ 1284 h 1279374"/>
                <a:gd name="connsiteX0" fmla="*/ 52 w 9150620"/>
                <a:gd name="connsiteY0" fmla="*/ 1284 h 1279374"/>
                <a:gd name="connsiteX1" fmla="*/ 0 w 9150620"/>
                <a:gd name="connsiteY1" fmla="*/ 1252536 h 1279374"/>
                <a:gd name="connsiteX2" fmla="*/ 3641211 w 9150620"/>
                <a:gd name="connsiteY2" fmla="*/ 459690 h 1279374"/>
                <a:gd name="connsiteX3" fmla="*/ 9144052 w 9150620"/>
                <a:gd name="connsiteY3" fmla="*/ 877824 h 1279374"/>
                <a:gd name="connsiteX4" fmla="*/ 9150620 w 9150620"/>
                <a:gd name="connsiteY4" fmla="*/ 0 h 1279374"/>
                <a:gd name="connsiteX5" fmla="*/ 52 w 9150620"/>
                <a:gd name="connsiteY5" fmla="*/ 1284 h 1279374"/>
                <a:gd name="connsiteX0" fmla="*/ 52 w 9150620"/>
                <a:gd name="connsiteY0" fmla="*/ 1284 h 1279374"/>
                <a:gd name="connsiteX1" fmla="*/ 0 w 9150620"/>
                <a:gd name="connsiteY1" fmla="*/ 1252536 h 1279374"/>
                <a:gd name="connsiteX2" fmla="*/ 3641211 w 9150620"/>
                <a:gd name="connsiteY2" fmla="*/ 459690 h 1279374"/>
                <a:gd name="connsiteX3" fmla="*/ 9144052 w 9150620"/>
                <a:gd name="connsiteY3" fmla="*/ 877824 h 1279374"/>
                <a:gd name="connsiteX4" fmla="*/ 9150620 w 9150620"/>
                <a:gd name="connsiteY4" fmla="*/ 0 h 1279374"/>
                <a:gd name="connsiteX5" fmla="*/ 52 w 9150620"/>
                <a:gd name="connsiteY5" fmla="*/ 1284 h 1279374"/>
                <a:gd name="connsiteX0" fmla="*/ 52 w 9150620"/>
                <a:gd name="connsiteY0" fmla="*/ 1284 h 1279374"/>
                <a:gd name="connsiteX1" fmla="*/ 0 w 9150620"/>
                <a:gd name="connsiteY1" fmla="*/ 1252536 h 1279374"/>
                <a:gd name="connsiteX2" fmla="*/ 3622738 w 9150620"/>
                <a:gd name="connsiteY2" fmla="*/ 425264 h 1279374"/>
                <a:gd name="connsiteX3" fmla="*/ 9144052 w 9150620"/>
                <a:gd name="connsiteY3" fmla="*/ 877824 h 1279374"/>
                <a:gd name="connsiteX4" fmla="*/ 9150620 w 9150620"/>
                <a:gd name="connsiteY4" fmla="*/ 0 h 1279374"/>
                <a:gd name="connsiteX5" fmla="*/ 52 w 9150620"/>
                <a:gd name="connsiteY5" fmla="*/ 1284 h 1279374"/>
                <a:gd name="connsiteX0" fmla="*/ 52 w 9150620"/>
                <a:gd name="connsiteY0" fmla="*/ 1284 h 1279374"/>
                <a:gd name="connsiteX1" fmla="*/ 0 w 9150620"/>
                <a:gd name="connsiteY1" fmla="*/ 1252536 h 1279374"/>
                <a:gd name="connsiteX2" fmla="*/ 3622738 w 9150620"/>
                <a:gd name="connsiteY2" fmla="*/ 425264 h 1279374"/>
                <a:gd name="connsiteX3" fmla="*/ 9144052 w 9150620"/>
                <a:gd name="connsiteY3" fmla="*/ 877824 h 1279374"/>
                <a:gd name="connsiteX4" fmla="*/ 9150620 w 9150620"/>
                <a:gd name="connsiteY4" fmla="*/ 0 h 1279374"/>
                <a:gd name="connsiteX5" fmla="*/ 52 w 9150620"/>
                <a:gd name="connsiteY5" fmla="*/ 1284 h 1279374"/>
                <a:gd name="connsiteX0" fmla="*/ 52 w 9150620"/>
                <a:gd name="connsiteY0" fmla="*/ 1284 h 1279374"/>
                <a:gd name="connsiteX1" fmla="*/ 0 w 9150620"/>
                <a:gd name="connsiteY1" fmla="*/ 1252536 h 1279374"/>
                <a:gd name="connsiteX2" fmla="*/ 3622738 w 9150620"/>
                <a:gd name="connsiteY2" fmla="*/ 425264 h 1279374"/>
                <a:gd name="connsiteX3" fmla="*/ 9144052 w 9150620"/>
                <a:gd name="connsiteY3" fmla="*/ 877824 h 1279374"/>
                <a:gd name="connsiteX4" fmla="*/ 9150620 w 9150620"/>
                <a:gd name="connsiteY4" fmla="*/ 0 h 1279374"/>
                <a:gd name="connsiteX5" fmla="*/ 52 w 9150620"/>
                <a:gd name="connsiteY5" fmla="*/ 1284 h 1279374"/>
                <a:gd name="connsiteX0" fmla="*/ 52 w 9150620"/>
                <a:gd name="connsiteY0" fmla="*/ 1284 h 1252536"/>
                <a:gd name="connsiteX1" fmla="*/ 0 w 9150620"/>
                <a:gd name="connsiteY1" fmla="*/ 1252536 h 1252536"/>
                <a:gd name="connsiteX2" fmla="*/ 3622738 w 9150620"/>
                <a:gd name="connsiteY2" fmla="*/ 425264 h 1252536"/>
                <a:gd name="connsiteX3" fmla="*/ 9144052 w 9150620"/>
                <a:gd name="connsiteY3" fmla="*/ 877824 h 1252536"/>
                <a:gd name="connsiteX4" fmla="*/ 9150620 w 9150620"/>
                <a:gd name="connsiteY4" fmla="*/ 0 h 1252536"/>
                <a:gd name="connsiteX5" fmla="*/ 52 w 9150620"/>
                <a:gd name="connsiteY5" fmla="*/ 1284 h 1252536"/>
                <a:gd name="connsiteX0" fmla="*/ 52 w 9150620"/>
                <a:gd name="connsiteY0" fmla="*/ 1284 h 1252536"/>
                <a:gd name="connsiteX1" fmla="*/ 0 w 9150620"/>
                <a:gd name="connsiteY1" fmla="*/ 1252536 h 1252536"/>
                <a:gd name="connsiteX2" fmla="*/ 3622738 w 9150620"/>
                <a:gd name="connsiteY2" fmla="*/ 425264 h 1252536"/>
                <a:gd name="connsiteX3" fmla="*/ 9144052 w 9150620"/>
                <a:gd name="connsiteY3" fmla="*/ 877824 h 1252536"/>
                <a:gd name="connsiteX4" fmla="*/ 9150620 w 9150620"/>
                <a:gd name="connsiteY4" fmla="*/ 0 h 1252536"/>
                <a:gd name="connsiteX5" fmla="*/ 52 w 9150620"/>
                <a:gd name="connsiteY5" fmla="*/ 1284 h 1252536"/>
                <a:gd name="connsiteX0" fmla="*/ 52 w 9150620"/>
                <a:gd name="connsiteY0" fmla="*/ 1284 h 1340282"/>
                <a:gd name="connsiteX1" fmla="*/ 0 w 9150620"/>
                <a:gd name="connsiteY1" fmla="*/ 1252536 h 1340282"/>
                <a:gd name="connsiteX2" fmla="*/ 3622738 w 9150620"/>
                <a:gd name="connsiteY2" fmla="*/ 425264 h 1340282"/>
                <a:gd name="connsiteX3" fmla="*/ 9144052 w 9150620"/>
                <a:gd name="connsiteY3" fmla="*/ 877824 h 1340282"/>
                <a:gd name="connsiteX4" fmla="*/ 9150620 w 9150620"/>
                <a:gd name="connsiteY4" fmla="*/ 0 h 1340282"/>
                <a:gd name="connsiteX5" fmla="*/ 52 w 9150620"/>
                <a:gd name="connsiteY5" fmla="*/ 1284 h 1340282"/>
                <a:gd name="connsiteX0" fmla="*/ 52 w 9150620"/>
                <a:gd name="connsiteY0" fmla="*/ 1284 h 1470041"/>
                <a:gd name="connsiteX1" fmla="*/ 0 w 9150620"/>
                <a:gd name="connsiteY1" fmla="*/ 1252536 h 1470041"/>
                <a:gd name="connsiteX2" fmla="*/ 3622738 w 9150620"/>
                <a:gd name="connsiteY2" fmla="*/ 425264 h 1470041"/>
                <a:gd name="connsiteX3" fmla="*/ 9144052 w 9150620"/>
                <a:gd name="connsiteY3" fmla="*/ 877824 h 1470041"/>
                <a:gd name="connsiteX4" fmla="*/ 9150620 w 9150620"/>
                <a:gd name="connsiteY4" fmla="*/ 0 h 1470041"/>
                <a:gd name="connsiteX5" fmla="*/ 52 w 9150620"/>
                <a:gd name="connsiteY5" fmla="*/ 1284 h 1470041"/>
                <a:gd name="connsiteX0" fmla="*/ 52 w 9150620"/>
                <a:gd name="connsiteY0" fmla="*/ 1284 h 1470041"/>
                <a:gd name="connsiteX1" fmla="*/ 0 w 9150620"/>
                <a:gd name="connsiteY1" fmla="*/ 1252536 h 1470041"/>
                <a:gd name="connsiteX2" fmla="*/ 3622738 w 9150620"/>
                <a:gd name="connsiteY2" fmla="*/ 425264 h 1470041"/>
                <a:gd name="connsiteX3" fmla="*/ 9144052 w 9150620"/>
                <a:gd name="connsiteY3" fmla="*/ 877824 h 1470041"/>
                <a:gd name="connsiteX4" fmla="*/ 9150620 w 9150620"/>
                <a:gd name="connsiteY4" fmla="*/ 0 h 1470041"/>
                <a:gd name="connsiteX5" fmla="*/ 52 w 9150620"/>
                <a:gd name="connsiteY5" fmla="*/ 1284 h 14700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150620" h="1470041">
                  <a:moveTo>
                    <a:pt x="52" y="1284"/>
                  </a:moveTo>
                  <a:cubicBezTo>
                    <a:pt x="35" y="491948"/>
                    <a:pt x="17" y="761872"/>
                    <a:pt x="0" y="1252536"/>
                  </a:cubicBezTo>
                  <a:cubicBezTo>
                    <a:pt x="304800" y="1097088"/>
                    <a:pt x="1803165" y="328826"/>
                    <a:pt x="3622738" y="425264"/>
                  </a:cubicBezTo>
                  <a:cubicBezTo>
                    <a:pt x="5442311" y="521702"/>
                    <a:pt x="6970396" y="1470041"/>
                    <a:pt x="9144052" y="877824"/>
                  </a:cubicBezTo>
                  <a:cubicBezTo>
                    <a:pt x="9146241" y="585216"/>
                    <a:pt x="9148431" y="292608"/>
                    <a:pt x="9150620" y="0"/>
                  </a:cubicBezTo>
                  <a:lnTo>
                    <a:pt x="52" y="1284"/>
                  </a:lnTo>
                  <a:close/>
                </a:path>
              </a:pathLst>
            </a:custGeom>
            <a:solidFill>
              <a:schemeClr val="accent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7" name="Freeform 6"/>
            <p:cNvSpPr/>
            <p:nvPr userDrawn="1"/>
          </p:nvSpPr>
          <p:spPr bwMode="invGray">
            <a:xfrm>
              <a:off x="-52" y="-1972"/>
              <a:ext cx="9144052" cy="1094171"/>
            </a:xfrm>
            <a:custGeom>
              <a:avLst/>
              <a:gdLst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7114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630680"/>
                <a:gd name="connsiteX1" fmla="*/ 18288 w 9153144"/>
                <a:gd name="connsiteY1" fmla="*/ 1472184 h 1630680"/>
                <a:gd name="connsiteX2" fmla="*/ 2980944 w 9153144"/>
                <a:gd name="connsiteY2" fmla="*/ 960120 h 1630680"/>
                <a:gd name="connsiteX3" fmla="*/ 7114032 w 9153144"/>
                <a:gd name="connsiteY3" fmla="*/ 1353312 h 1630680"/>
                <a:gd name="connsiteX4" fmla="*/ 9144000 w 9153144"/>
                <a:gd name="connsiteY4" fmla="*/ 1106424 h 1630680"/>
                <a:gd name="connsiteX5" fmla="*/ 9153144 w 9153144"/>
                <a:gd name="connsiteY5" fmla="*/ 0 h 1630680"/>
                <a:gd name="connsiteX6" fmla="*/ 0 w 9153144"/>
                <a:gd name="connsiteY6" fmla="*/ 9144 h 1630680"/>
                <a:gd name="connsiteX0" fmla="*/ 0 w 9153144"/>
                <a:gd name="connsiteY0" fmla="*/ 9144 h 1630680"/>
                <a:gd name="connsiteX1" fmla="*/ 18288 w 9153144"/>
                <a:gd name="connsiteY1" fmla="*/ 1472184 h 1630680"/>
                <a:gd name="connsiteX2" fmla="*/ 2980944 w 9153144"/>
                <a:gd name="connsiteY2" fmla="*/ 960120 h 1630680"/>
                <a:gd name="connsiteX3" fmla="*/ 7114032 w 9153144"/>
                <a:gd name="connsiteY3" fmla="*/ 1353312 h 1630680"/>
                <a:gd name="connsiteX4" fmla="*/ 9144000 w 9153144"/>
                <a:gd name="connsiteY4" fmla="*/ 1106424 h 1630680"/>
                <a:gd name="connsiteX5" fmla="*/ 9153144 w 9153144"/>
                <a:gd name="connsiteY5" fmla="*/ 0 h 1630680"/>
                <a:gd name="connsiteX6" fmla="*/ 0 w 9153144"/>
                <a:gd name="connsiteY6" fmla="*/ 9144 h 1630680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7114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7114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7114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7114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7114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6733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6739128 w 9153144"/>
                <a:gd name="connsiteY3" fmla="*/ 1316736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6739128 w 9153144"/>
                <a:gd name="connsiteY3" fmla="*/ 1316736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6739128 w 9153144"/>
                <a:gd name="connsiteY3" fmla="*/ 1316736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52 w 9153196"/>
                <a:gd name="connsiteY0" fmla="*/ 9144 h 1481136"/>
                <a:gd name="connsiteX1" fmla="*/ 0 w 9153196"/>
                <a:gd name="connsiteY1" fmla="*/ 1481136 h 1481136"/>
                <a:gd name="connsiteX2" fmla="*/ 2980996 w 9153196"/>
                <a:gd name="connsiteY2" fmla="*/ 960120 h 1481136"/>
                <a:gd name="connsiteX3" fmla="*/ 6739180 w 9153196"/>
                <a:gd name="connsiteY3" fmla="*/ 1316736 h 1481136"/>
                <a:gd name="connsiteX4" fmla="*/ 9144052 w 9153196"/>
                <a:gd name="connsiteY4" fmla="*/ 1106424 h 1481136"/>
                <a:gd name="connsiteX5" fmla="*/ 9153196 w 9153196"/>
                <a:gd name="connsiteY5" fmla="*/ 0 h 1481136"/>
                <a:gd name="connsiteX6" fmla="*/ 52 w 9153196"/>
                <a:gd name="connsiteY6" fmla="*/ 9144 h 1481136"/>
                <a:gd name="connsiteX0" fmla="*/ 52 w 9153196"/>
                <a:gd name="connsiteY0" fmla="*/ 1284 h 1481136"/>
                <a:gd name="connsiteX1" fmla="*/ 0 w 9153196"/>
                <a:gd name="connsiteY1" fmla="*/ 1481136 h 1481136"/>
                <a:gd name="connsiteX2" fmla="*/ 2980996 w 9153196"/>
                <a:gd name="connsiteY2" fmla="*/ 960120 h 1481136"/>
                <a:gd name="connsiteX3" fmla="*/ 6739180 w 9153196"/>
                <a:gd name="connsiteY3" fmla="*/ 1316736 h 1481136"/>
                <a:gd name="connsiteX4" fmla="*/ 9144052 w 9153196"/>
                <a:gd name="connsiteY4" fmla="*/ 1106424 h 1481136"/>
                <a:gd name="connsiteX5" fmla="*/ 9153196 w 9153196"/>
                <a:gd name="connsiteY5" fmla="*/ 0 h 1481136"/>
                <a:gd name="connsiteX6" fmla="*/ 52 w 9153196"/>
                <a:gd name="connsiteY6" fmla="*/ 1284 h 1481136"/>
                <a:gd name="connsiteX0" fmla="*/ 52 w 9153196"/>
                <a:gd name="connsiteY0" fmla="*/ 763284 h 1481136"/>
                <a:gd name="connsiteX1" fmla="*/ 0 w 9153196"/>
                <a:gd name="connsiteY1" fmla="*/ 1481136 h 1481136"/>
                <a:gd name="connsiteX2" fmla="*/ 2980996 w 9153196"/>
                <a:gd name="connsiteY2" fmla="*/ 960120 h 1481136"/>
                <a:gd name="connsiteX3" fmla="*/ 6739180 w 9153196"/>
                <a:gd name="connsiteY3" fmla="*/ 1316736 h 1481136"/>
                <a:gd name="connsiteX4" fmla="*/ 9144052 w 9153196"/>
                <a:gd name="connsiteY4" fmla="*/ 1106424 h 1481136"/>
                <a:gd name="connsiteX5" fmla="*/ 9153196 w 9153196"/>
                <a:gd name="connsiteY5" fmla="*/ 0 h 1481136"/>
                <a:gd name="connsiteX6" fmla="*/ 52 w 9153196"/>
                <a:gd name="connsiteY6" fmla="*/ 763284 h 1481136"/>
                <a:gd name="connsiteX0" fmla="*/ 52 w 9153196"/>
                <a:gd name="connsiteY0" fmla="*/ 1284 h 719136"/>
                <a:gd name="connsiteX1" fmla="*/ 0 w 9153196"/>
                <a:gd name="connsiteY1" fmla="*/ 719136 h 719136"/>
                <a:gd name="connsiteX2" fmla="*/ 2980996 w 9153196"/>
                <a:gd name="connsiteY2" fmla="*/ 198120 h 719136"/>
                <a:gd name="connsiteX3" fmla="*/ 6739180 w 9153196"/>
                <a:gd name="connsiteY3" fmla="*/ 554736 h 719136"/>
                <a:gd name="connsiteX4" fmla="*/ 9144052 w 9153196"/>
                <a:gd name="connsiteY4" fmla="*/ 344424 h 719136"/>
                <a:gd name="connsiteX5" fmla="*/ 9153196 w 9153196"/>
                <a:gd name="connsiteY5" fmla="*/ 0 h 719136"/>
                <a:gd name="connsiteX6" fmla="*/ 52 w 9153196"/>
                <a:gd name="connsiteY6" fmla="*/ 1284 h 719136"/>
                <a:gd name="connsiteX0" fmla="*/ 17 w 9162305"/>
                <a:gd name="connsiteY0" fmla="*/ 0 h 775764"/>
                <a:gd name="connsiteX1" fmla="*/ 9109 w 9162305"/>
                <a:gd name="connsiteY1" fmla="*/ 775764 h 775764"/>
                <a:gd name="connsiteX2" fmla="*/ 2990105 w 9162305"/>
                <a:gd name="connsiteY2" fmla="*/ 254748 h 775764"/>
                <a:gd name="connsiteX3" fmla="*/ 6748289 w 9162305"/>
                <a:gd name="connsiteY3" fmla="*/ 611364 h 775764"/>
                <a:gd name="connsiteX4" fmla="*/ 9153161 w 9162305"/>
                <a:gd name="connsiteY4" fmla="*/ 401052 h 775764"/>
                <a:gd name="connsiteX5" fmla="*/ 9162305 w 9162305"/>
                <a:gd name="connsiteY5" fmla="*/ 56628 h 775764"/>
                <a:gd name="connsiteX6" fmla="*/ 17 w 9162305"/>
                <a:gd name="connsiteY6" fmla="*/ 0 h 775764"/>
                <a:gd name="connsiteX0" fmla="*/ 17 w 9162305"/>
                <a:gd name="connsiteY0" fmla="*/ 0 h 821484"/>
                <a:gd name="connsiteX1" fmla="*/ 9109 w 9162305"/>
                <a:gd name="connsiteY1" fmla="*/ 821484 h 821484"/>
                <a:gd name="connsiteX2" fmla="*/ 2990105 w 9162305"/>
                <a:gd name="connsiteY2" fmla="*/ 300468 h 821484"/>
                <a:gd name="connsiteX3" fmla="*/ 6748289 w 9162305"/>
                <a:gd name="connsiteY3" fmla="*/ 657084 h 821484"/>
                <a:gd name="connsiteX4" fmla="*/ 9153161 w 9162305"/>
                <a:gd name="connsiteY4" fmla="*/ 446772 h 821484"/>
                <a:gd name="connsiteX5" fmla="*/ 9162305 w 9162305"/>
                <a:gd name="connsiteY5" fmla="*/ 102348 h 821484"/>
                <a:gd name="connsiteX6" fmla="*/ 17 w 9162305"/>
                <a:gd name="connsiteY6" fmla="*/ 0 h 821484"/>
                <a:gd name="connsiteX0" fmla="*/ 17 w 9162305"/>
                <a:gd name="connsiteY0" fmla="*/ 0 h 848916"/>
                <a:gd name="connsiteX1" fmla="*/ 9109 w 9162305"/>
                <a:gd name="connsiteY1" fmla="*/ 848916 h 848916"/>
                <a:gd name="connsiteX2" fmla="*/ 2990105 w 9162305"/>
                <a:gd name="connsiteY2" fmla="*/ 327900 h 848916"/>
                <a:gd name="connsiteX3" fmla="*/ 6748289 w 9162305"/>
                <a:gd name="connsiteY3" fmla="*/ 684516 h 848916"/>
                <a:gd name="connsiteX4" fmla="*/ 9153161 w 9162305"/>
                <a:gd name="connsiteY4" fmla="*/ 474204 h 848916"/>
                <a:gd name="connsiteX5" fmla="*/ 9162305 w 9162305"/>
                <a:gd name="connsiteY5" fmla="*/ 129780 h 848916"/>
                <a:gd name="connsiteX6" fmla="*/ 17 w 9162305"/>
                <a:gd name="connsiteY6" fmla="*/ 0 h 848916"/>
                <a:gd name="connsiteX0" fmla="*/ 17 w 9171449"/>
                <a:gd name="connsiteY0" fmla="*/ 0 h 864156"/>
                <a:gd name="connsiteX1" fmla="*/ 18253 w 9171449"/>
                <a:gd name="connsiteY1" fmla="*/ 864156 h 864156"/>
                <a:gd name="connsiteX2" fmla="*/ 2999249 w 9171449"/>
                <a:gd name="connsiteY2" fmla="*/ 343140 h 864156"/>
                <a:gd name="connsiteX3" fmla="*/ 6757433 w 9171449"/>
                <a:gd name="connsiteY3" fmla="*/ 699756 h 864156"/>
                <a:gd name="connsiteX4" fmla="*/ 9162305 w 9171449"/>
                <a:gd name="connsiteY4" fmla="*/ 489444 h 864156"/>
                <a:gd name="connsiteX5" fmla="*/ 9171449 w 9171449"/>
                <a:gd name="connsiteY5" fmla="*/ 145020 h 864156"/>
                <a:gd name="connsiteX6" fmla="*/ 17 w 9171449"/>
                <a:gd name="connsiteY6" fmla="*/ 0 h 864156"/>
                <a:gd name="connsiteX0" fmla="*/ 17 w 9189737"/>
                <a:gd name="connsiteY0" fmla="*/ 0 h 952548"/>
                <a:gd name="connsiteX1" fmla="*/ 36541 w 9189737"/>
                <a:gd name="connsiteY1" fmla="*/ 952548 h 952548"/>
                <a:gd name="connsiteX2" fmla="*/ 3017537 w 9189737"/>
                <a:gd name="connsiteY2" fmla="*/ 431532 h 952548"/>
                <a:gd name="connsiteX3" fmla="*/ 6775721 w 9189737"/>
                <a:gd name="connsiteY3" fmla="*/ 788148 h 952548"/>
                <a:gd name="connsiteX4" fmla="*/ 9180593 w 9189737"/>
                <a:gd name="connsiteY4" fmla="*/ 577836 h 952548"/>
                <a:gd name="connsiteX5" fmla="*/ 9189737 w 9189737"/>
                <a:gd name="connsiteY5" fmla="*/ 233412 h 952548"/>
                <a:gd name="connsiteX6" fmla="*/ 17 w 9189737"/>
                <a:gd name="connsiteY6" fmla="*/ 0 h 952548"/>
                <a:gd name="connsiteX0" fmla="*/ 17 w 9171449"/>
                <a:gd name="connsiteY0" fmla="*/ 0 h 909876"/>
                <a:gd name="connsiteX1" fmla="*/ 18253 w 9171449"/>
                <a:gd name="connsiteY1" fmla="*/ 909876 h 909876"/>
                <a:gd name="connsiteX2" fmla="*/ 2999249 w 9171449"/>
                <a:gd name="connsiteY2" fmla="*/ 388860 h 909876"/>
                <a:gd name="connsiteX3" fmla="*/ 6757433 w 9171449"/>
                <a:gd name="connsiteY3" fmla="*/ 745476 h 909876"/>
                <a:gd name="connsiteX4" fmla="*/ 9162305 w 9171449"/>
                <a:gd name="connsiteY4" fmla="*/ 535164 h 909876"/>
                <a:gd name="connsiteX5" fmla="*/ 9171449 w 9171449"/>
                <a:gd name="connsiteY5" fmla="*/ 190740 h 909876"/>
                <a:gd name="connsiteX6" fmla="*/ 17 w 9171449"/>
                <a:gd name="connsiteY6" fmla="*/ 0 h 909876"/>
                <a:gd name="connsiteX0" fmla="*/ 17 w 9180593"/>
                <a:gd name="connsiteY0" fmla="*/ 13476 h 923352"/>
                <a:gd name="connsiteX1" fmla="*/ 18253 w 9180593"/>
                <a:gd name="connsiteY1" fmla="*/ 923352 h 923352"/>
                <a:gd name="connsiteX2" fmla="*/ 2999249 w 9180593"/>
                <a:gd name="connsiteY2" fmla="*/ 402336 h 923352"/>
                <a:gd name="connsiteX3" fmla="*/ 6757433 w 9180593"/>
                <a:gd name="connsiteY3" fmla="*/ 758952 h 923352"/>
                <a:gd name="connsiteX4" fmla="*/ 9162305 w 9180593"/>
                <a:gd name="connsiteY4" fmla="*/ 548640 h 923352"/>
                <a:gd name="connsiteX5" fmla="*/ 9180593 w 9180593"/>
                <a:gd name="connsiteY5" fmla="*/ 0 h 923352"/>
                <a:gd name="connsiteX6" fmla="*/ 17 w 9180593"/>
                <a:gd name="connsiteY6" fmla="*/ 13476 h 923352"/>
                <a:gd name="connsiteX0" fmla="*/ 17 w 9189737"/>
                <a:gd name="connsiteY0" fmla="*/ 0 h 909876"/>
                <a:gd name="connsiteX1" fmla="*/ 18253 w 9189737"/>
                <a:gd name="connsiteY1" fmla="*/ 909876 h 909876"/>
                <a:gd name="connsiteX2" fmla="*/ 2999249 w 9189737"/>
                <a:gd name="connsiteY2" fmla="*/ 388860 h 909876"/>
                <a:gd name="connsiteX3" fmla="*/ 6757433 w 9189737"/>
                <a:gd name="connsiteY3" fmla="*/ 745476 h 909876"/>
                <a:gd name="connsiteX4" fmla="*/ 9162305 w 9189737"/>
                <a:gd name="connsiteY4" fmla="*/ 535164 h 909876"/>
                <a:gd name="connsiteX5" fmla="*/ 9189737 w 9189737"/>
                <a:gd name="connsiteY5" fmla="*/ 10908 h 909876"/>
                <a:gd name="connsiteX6" fmla="*/ 17 w 9189737"/>
                <a:gd name="connsiteY6" fmla="*/ 0 h 909876"/>
                <a:gd name="connsiteX0" fmla="*/ 0 w 9189720"/>
                <a:gd name="connsiteY0" fmla="*/ 0 h 909876"/>
                <a:gd name="connsiteX1" fmla="*/ 18236 w 9189720"/>
                <a:gd name="connsiteY1" fmla="*/ 909876 h 909876"/>
                <a:gd name="connsiteX2" fmla="*/ 2999232 w 9189720"/>
                <a:gd name="connsiteY2" fmla="*/ 388860 h 909876"/>
                <a:gd name="connsiteX3" fmla="*/ 6757416 w 9189720"/>
                <a:gd name="connsiteY3" fmla="*/ 745476 h 909876"/>
                <a:gd name="connsiteX4" fmla="*/ 9162288 w 9189720"/>
                <a:gd name="connsiteY4" fmla="*/ 535164 h 909876"/>
                <a:gd name="connsiteX5" fmla="*/ 9189720 w 9189720"/>
                <a:gd name="connsiteY5" fmla="*/ 10908 h 909876"/>
                <a:gd name="connsiteX6" fmla="*/ 0 w 9189720"/>
                <a:gd name="connsiteY6" fmla="*/ 0 h 909876"/>
                <a:gd name="connsiteX0" fmla="*/ 0 w 9162288"/>
                <a:gd name="connsiteY0" fmla="*/ 1971 h 911847"/>
                <a:gd name="connsiteX1" fmla="*/ 18236 w 9162288"/>
                <a:gd name="connsiteY1" fmla="*/ 911847 h 911847"/>
                <a:gd name="connsiteX2" fmla="*/ 2999232 w 9162288"/>
                <a:gd name="connsiteY2" fmla="*/ 390831 h 911847"/>
                <a:gd name="connsiteX3" fmla="*/ 6757416 w 9162288"/>
                <a:gd name="connsiteY3" fmla="*/ 747447 h 911847"/>
                <a:gd name="connsiteX4" fmla="*/ 9162288 w 9162288"/>
                <a:gd name="connsiteY4" fmla="*/ 537135 h 911847"/>
                <a:gd name="connsiteX5" fmla="*/ 9161386 w 9162288"/>
                <a:gd name="connsiteY5" fmla="*/ 0 h 911847"/>
                <a:gd name="connsiteX6" fmla="*/ 0 w 9162288"/>
                <a:gd name="connsiteY6" fmla="*/ 1971 h 911847"/>
                <a:gd name="connsiteX0" fmla="*/ 20401 w 9144052"/>
                <a:gd name="connsiteY0" fmla="*/ 32880 h 911847"/>
                <a:gd name="connsiteX1" fmla="*/ 0 w 9144052"/>
                <a:gd name="connsiteY1" fmla="*/ 911847 h 911847"/>
                <a:gd name="connsiteX2" fmla="*/ 2980996 w 9144052"/>
                <a:gd name="connsiteY2" fmla="*/ 390831 h 911847"/>
                <a:gd name="connsiteX3" fmla="*/ 6739180 w 9144052"/>
                <a:gd name="connsiteY3" fmla="*/ 747447 h 911847"/>
                <a:gd name="connsiteX4" fmla="*/ 9144052 w 9144052"/>
                <a:gd name="connsiteY4" fmla="*/ 537135 h 911847"/>
                <a:gd name="connsiteX5" fmla="*/ 9143150 w 9144052"/>
                <a:gd name="connsiteY5" fmla="*/ 0 h 911847"/>
                <a:gd name="connsiteX6" fmla="*/ 20401 w 9144052"/>
                <a:gd name="connsiteY6" fmla="*/ 32880 h 911847"/>
                <a:gd name="connsiteX0" fmla="*/ 2371 w 9144052"/>
                <a:gd name="connsiteY0" fmla="*/ 1971 h 911847"/>
                <a:gd name="connsiteX1" fmla="*/ 0 w 9144052"/>
                <a:gd name="connsiteY1" fmla="*/ 911847 h 911847"/>
                <a:gd name="connsiteX2" fmla="*/ 2980996 w 9144052"/>
                <a:gd name="connsiteY2" fmla="*/ 390831 h 911847"/>
                <a:gd name="connsiteX3" fmla="*/ 6739180 w 9144052"/>
                <a:gd name="connsiteY3" fmla="*/ 747447 h 911847"/>
                <a:gd name="connsiteX4" fmla="*/ 9144052 w 9144052"/>
                <a:gd name="connsiteY4" fmla="*/ 537135 h 911847"/>
                <a:gd name="connsiteX5" fmla="*/ 9143150 w 9144052"/>
                <a:gd name="connsiteY5" fmla="*/ 0 h 911847"/>
                <a:gd name="connsiteX6" fmla="*/ 2371 w 9144052"/>
                <a:gd name="connsiteY6" fmla="*/ 1971 h 911847"/>
                <a:gd name="connsiteX0" fmla="*/ 2371 w 9144052"/>
                <a:gd name="connsiteY0" fmla="*/ 1971 h 911847"/>
                <a:gd name="connsiteX1" fmla="*/ 0 w 9144052"/>
                <a:gd name="connsiteY1" fmla="*/ 911847 h 911847"/>
                <a:gd name="connsiteX2" fmla="*/ 2980996 w 9144052"/>
                <a:gd name="connsiteY2" fmla="*/ 390831 h 911847"/>
                <a:gd name="connsiteX3" fmla="*/ 6739180 w 9144052"/>
                <a:gd name="connsiteY3" fmla="*/ 747447 h 911847"/>
                <a:gd name="connsiteX4" fmla="*/ 9144052 w 9144052"/>
                <a:gd name="connsiteY4" fmla="*/ 537135 h 911847"/>
                <a:gd name="connsiteX5" fmla="*/ 9143150 w 9144052"/>
                <a:gd name="connsiteY5" fmla="*/ 0 h 911847"/>
                <a:gd name="connsiteX6" fmla="*/ 2371 w 9144052"/>
                <a:gd name="connsiteY6" fmla="*/ 1971 h 911847"/>
                <a:gd name="connsiteX0" fmla="*/ 2371 w 9144052"/>
                <a:gd name="connsiteY0" fmla="*/ 1971 h 911847"/>
                <a:gd name="connsiteX1" fmla="*/ 0 w 9144052"/>
                <a:gd name="connsiteY1" fmla="*/ 911847 h 911847"/>
                <a:gd name="connsiteX2" fmla="*/ 2980996 w 9144052"/>
                <a:gd name="connsiteY2" fmla="*/ 390831 h 911847"/>
                <a:gd name="connsiteX3" fmla="*/ 9144052 w 9144052"/>
                <a:gd name="connsiteY3" fmla="*/ 537135 h 911847"/>
                <a:gd name="connsiteX4" fmla="*/ 9143150 w 9144052"/>
                <a:gd name="connsiteY4" fmla="*/ 0 h 911847"/>
                <a:gd name="connsiteX5" fmla="*/ 2371 w 9144052"/>
                <a:gd name="connsiteY5" fmla="*/ 1971 h 911847"/>
                <a:gd name="connsiteX0" fmla="*/ 2371 w 9144052"/>
                <a:gd name="connsiteY0" fmla="*/ 1971 h 911847"/>
                <a:gd name="connsiteX1" fmla="*/ 0 w 9144052"/>
                <a:gd name="connsiteY1" fmla="*/ 911847 h 911847"/>
                <a:gd name="connsiteX2" fmla="*/ 3361996 w 9144052"/>
                <a:gd name="connsiteY2" fmla="*/ 390831 h 911847"/>
                <a:gd name="connsiteX3" fmla="*/ 9144052 w 9144052"/>
                <a:gd name="connsiteY3" fmla="*/ 537135 h 911847"/>
                <a:gd name="connsiteX4" fmla="*/ 9143150 w 9144052"/>
                <a:gd name="connsiteY4" fmla="*/ 0 h 911847"/>
                <a:gd name="connsiteX5" fmla="*/ 2371 w 9144052"/>
                <a:gd name="connsiteY5" fmla="*/ 1971 h 911847"/>
                <a:gd name="connsiteX0" fmla="*/ 2371 w 9144052"/>
                <a:gd name="connsiteY0" fmla="*/ 1971 h 1193400"/>
                <a:gd name="connsiteX1" fmla="*/ 0 w 9144052"/>
                <a:gd name="connsiteY1" fmla="*/ 911847 h 1193400"/>
                <a:gd name="connsiteX2" fmla="*/ 3361996 w 9144052"/>
                <a:gd name="connsiteY2" fmla="*/ 390831 h 1193400"/>
                <a:gd name="connsiteX3" fmla="*/ 9144052 w 9144052"/>
                <a:gd name="connsiteY3" fmla="*/ 537135 h 1193400"/>
                <a:gd name="connsiteX4" fmla="*/ 9143150 w 9144052"/>
                <a:gd name="connsiteY4" fmla="*/ 0 h 1193400"/>
                <a:gd name="connsiteX5" fmla="*/ 2371 w 9144052"/>
                <a:gd name="connsiteY5" fmla="*/ 1971 h 1193400"/>
                <a:gd name="connsiteX0" fmla="*/ 2371 w 9144052"/>
                <a:gd name="connsiteY0" fmla="*/ 1971 h 1125725"/>
                <a:gd name="connsiteX1" fmla="*/ 0 w 9144052"/>
                <a:gd name="connsiteY1" fmla="*/ 911847 h 1125725"/>
                <a:gd name="connsiteX2" fmla="*/ 3361996 w 9144052"/>
                <a:gd name="connsiteY2" fmla="*/ 390831 h 1125725"/>
                <a:gd name="connsiteX3" fmla="*/ 9144052 w 9144052"/>
                <a:gd name="connsiteY3" fmla="*/ 537135 h 1125725"/>
                <a:gd name="connsiteX4" fmla="*/ 9143150 w 9144052"/>
                <a:gd name="connsiteY4" fmla="*/ 0 h 1125725"/>
                <a:gd name="connsiteX5" fmla="*/ 2371 w 9144052"/>
                <a:gd name="connsiteY5" fmla="*/ 1971 h 1125725"/>
                <a:gd name="connsiteX0" fmla="*/ 2371 w 9144052"/>
                <a:gd name="connsiteY0" fmla="*/ 1971 h 1244834"/>
                <a:gd name="connsiteX1" fmla="*/ 0 w 9144052"/>
                <a:gd name="connsiteY1" fmla="*/ 911847 h 1244834"/>
                <a:gd name="connsiteX2" fmla="*/ 3361996 w 9144052"/>
                <a:gd name="connsiteY2" fmla="*/ 390831 h 1244834"/>
                <a:gd name="connsiteX3" fmla="*/ 9144052 w 9144052"/>
                <a:gd name="connsiteY3" fmla="*/ 537135 h 1244834"/>
                <a:gd name="connsiteX4" fmla="*/ 9143150 w 9144052"/>
                <a:gd name="connsiteY4" fmla="*/ 0 h 1244834"/>
                <a:gd name="connsiteX5" fmla="*/ 2371 w 9144052"/>
                <a:gd name="connsiteY5" fmla="*/ 1971 h 1244834"/>
                <a:gd name="connsiteX0" fmla="*/ 2371 w 9144052"/>
                <a:gd name="connsiteY0" fmla="*/ 1971 h 1244834"/>
                <a:gd name="connsiteX1" fmla="*/ 0 w 9144052"/>
                <a:gd name="connsiteY1" fmla="*/ 863120 h 1244834"/>
                <a:gd name="connsiteX2" fmla="*/ 3361996 w 9144052"/>
                <a:gd name="connsiteY2" fmla="*/ 390831 h 1244834"/>
                <a:gd name="connsiteX3" fmla="*/ 9144052 w 9144052"/>
                <a:gd name="connsiteY3" fmla="*/ 537135 h 1244834"/>
                <a:gd name="connsiteX4" fmla="*/ 9143150 w 9144052"/>
                <a:gd name="connsiteY4" fmla="*/ 0 h 1244834"/>
                <a:gd name="connsiteX5" fmla="*/ 2371 w 9144052"/>
                <a:gd name="connsiteY5" fmla="*/ 1971 h 1244834"/>
                <a:gd name="connsiteX0" fmla="*/ 2371 w 9144052"/>
                <a:gd name="connsiteY0" fmla="*/ 1971 h 1244834"/>
                <a:gd name="connsiteX1" fmla="*/ 0 w 9144052"/>
                <a:gd name="connsiteY1" fmla="*/ 749425 h 1244834"/>
                <a:gd name="connsiteX2" fmla="*/ 3361996 w 9144052"/>
                <a:gd name="connsiteY2" fmla="*/ 390831 h 1244834"/>
                <a:gd name="connsiteX3" fmla="*/ 9144052 w 9144052"/>
                <a:gd name="connsiteY3" fmla="*/ 537135 h 1244834"/>
                <a:gd name="connsiteX4" fmla="*/ 9143150 w 9144052"/>
                <a:gd name="connsiteY4" fmla="*/ 0 h 1244834"/>
                <a:gd name="connsiteX5" fmla="*/ 2371 w 9144052"/>
                <a:gd name="connsiteY5" fmla="*/ 1971 h 1244834"/>
                <a:gd name="connsiteX0" fmla="*/ 2371 w 9144052"/>
                <a:gd name="connsiteY0" fmla="*/ 1971 h 1244834"/>
                <a:gd name="connsiteX1" fmla="*/ 0 w 9144052"/>
                <a:gd name="connsiteY1" fmla="*/ 749425 h 1244834"/>
                <a:gd name="connsiteX2" fmla="*/ 3343523 w 9144052"/>
                <a:gd name="connsiteY2" fmla="*/ 315034 h 1244834"/>
                <a:gd name="connsiteX3" fmla="*/ 9144052 w 9144052"/>
                <a:gd name="connsiteY3" fmla="*/ 537135 h 1244834"/>
                <a:gd name="connsiteX4" fmla="*/ 9143150 w 9144052"/>
                <a:gd name="connsiteY4" fmla="*/ 0 h 1244834"/>
                <a:gd name="connsiteX5" fmla="*/ 2371 w 9144052"/>
                <a:gd name="connsiteY5" fmla="*/ 1971 h 1244834"/>
                <a:gd name="connsiteX0" fmla="*/ 2371 w 9144052"/>
                <a:gd name="connsiteY0" fmla="*/ 1971 h 1244834"/>
                <a:gd name="connsiteX1" fmla="*/ 0 w 9144052"/>
                <a:gd name="connsiteY1" fmla="*/ 749425 h 1244834"/>
                <a:gd name="connsiteX2" fmla="*/ 3114923 w 9144052"/>
                <a:gd name="connsiteY2" fmla="*/ 315034 h 1244834"/>
                <a:gd name="connsiteX3" fmla="*/ 9144052 w 9144052"/>
                <a:gd name="connsiteY3" fmla="*/ 537135 h 1244834"/>
                <a:gd name="connsiteX4" fmla="*/ 9143150 w 9144052"/>
                <a:gd name="connsiteY4" fmla="*/ 0 h 1244834"/>
                <a:gd name="connsiteX5" fmla="*/ 2371 w 9144052"/>
                <a:gd name="connsiteY5" fmla="*/ 1971 h 1244834"/>
                <a:gd name="connsiteX0" fmla="*/ 2371 w 9144052"/>
                <a:gd name="connsiteY0" fmla="*/ 1971 h 1282732"/>
                <a:gd name="connsiteX1" fmla="*/ 0 w 9144052"/>
                <a:gd name="connsiteY1" fmla="*/ 749425 h 1282732"/>
                <a:gd name="connsiteX2" fmla="*/ 3114923 w 9144052"/>
                <a:gd name="connsiteY2" fmla="*/ 315034 h 1282732"/>
                <a:gd name="connsiteX3" fmla="*/ 9144052 w 9144052"/>
                <a:gd name="connsiteY3" fmla="*/ 537135 h 1282732"/>
                <a:gd name="connsiteX4" fmla="*/ 9143150 w 9144052"/>
                <a:gd name="connsiteY4" fmla="*/ 0 h 1282732"/>
                <a:gd name="connsiteX5" fmla="*/ 2371 w 9144052"/>
                <a:gd name="connsiteY5" fmla="*/ 1971 h 1282732"/>
                <a:gd name="connsiteX0" fmla="*/ 2371 w 9144052"/>
                <a:gd name="connsiteY0" fmla="*/ 1971 h 1282732"/>
                <a:gd name="connsiteX1" fmla="*/ 0 w 9144052"/>
                <a:gd name="connsiteY1" fmla="*/ 749425 h 1282732"/>
                <a:gd name="connsiteX2" fmla="*/ 3114923 w 9144052"/>
                <a:gd name="connsiteY2" fmla="*/ 315034 h 1282732"/>
                <a:gd name="connsiteX3" fmla="*/ 9144052 w 9144052"/>
                <a:gd name="connsiteY3" fmla="*/ 537135 h 1282732"/>
                <a:gd name="connsiteX4" fmla="*/ 9143150 w 9144052"/>
                <a:gd name="connsiteY4" fmla="*/ 0 h 1282732"/>
                <a:gd name="connsiteX5" fmla="*/ 2371 w 9144052"/>
                <a:gd name="connsiteY5" fmla="*/ 1971 h 1282732"/>
                <a:gd name="connsiteX0" fmla="*/ 2371 w 9144052"/>
                <a:gd name="connsiteY0" fmla="*/ 1971 h 1282732"/>
                <a:gd name="connsiteX1" fmla="*/ 0 w 9144052"/>
                <a:gd name="connsiteY1" fmla="*/ 749425 h 1282732"/>
                <a:gd name="connsiteX2" fmla="*/ 3114923 w 9144052"/>
                <a:gd name="connsiteY2" fmla="*/ 315034 h 1282732"/>
                <a:gd name="connsiteX3" fmla="*/ 9144052 w 9144052"/>
                <a:gd name="connsiteY3" fmla="*/ 537135 h 1282732"/>
                <a:gd name="connsiteX4" fmla="*/ 9143150 w 9144052"/>
                <a:gd name="connsiteY4" fmla="*/ 0 h 1282732"/>
                <a:gd name="connsiteX5" fmla="*/ 2371 w 9144052"/>
                <a:gd name="connsiteY5" fmla="*/ 1971 h 12827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144052" h="1282732">
                  <a:moveTo>
                    <a:pt x="2371" y="1971"/>
                  </a:moveTo>
                  <a:cubicBezTo>
                    <a:pt x="1581" y="305263"/>
                    <a:pt x="790" y="446133"/>
                    <a:pt x="0" y="749425"/>
                  </a:cubicBezTo>
                  <a:cubicBezTo>
                    <a:pt x="414528" y="587881"/>
                    <a:pt x="1394642" y="355830"/>
                    <a:pt x="3114923" y="315034"/>
                  </a:cubicBezTo>
                  <a:cubicBezTo>
                    <a:pt x="4835204" y="274238"/>
                    <a:pt x="7500499" y="1282732"/>
                    <a:pt x="9144052" y="537135"/>
                  </a:cubicBezTo>
                  <a:cubicBezTo>
                    <a:pt x="9143751" y="358090"/>
                    <a:pt x="9143451" y="179045"/>
                    <a:pt x="9143150" y="0"/>
                  </a:cubicBezTo>
                  <a:lnTo>
                    <a:pt x="2371" y="197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</p:grpSp>
      <p:sp>
        <p:nvSpPr>
          <p:cNvPr id="8" name="Oval 7"/>
          <p:cNvSpPr/>
          <p:nvPr/>
        </p:nvSpPr>
        <p:spPr bwMode="gray">
          <a:xfrm>
            <a:off x="10765536" y="384048"/>
            <a:ext cx="1011936" cy="758952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  <a:alpha val="90000"/>
                </a:schemeClr>
              </a:gs>
              <a:gs pos="76000">
                <a:schemeClr val="accent1">
                  <a:alpha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9" name="Oval 8"/>
          <p:cNvSpPr/>
          <p:nvPr/>
        </p:nvSpPr>
        <p:spPr bwMode="gray">
          <a:xfrm>
            <a:off x="9997440" y="429768"/>
            <a:ext cx="512064" cy="384048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  <a:alpha val="90000"/>
                </a:schemeClr>
              </a:gs>
              <a:gs pos="76000">
                <a:schemeClr val="accent4">
                  <a:alpha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0" name="Oval 9"/>
          <p:cNvSpPr/>
          <p:nvPr/>
        </p:nvSpPr>
        <p:spPr bwMode="gray">
          <a:xfrm>
            <a:off x="280416" y="210312"/>
            <a:ext cx="1109472" cy="832104"/>
          </a:xfrm>
          <a:prstGeom prst="ellipse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100000">
                <a:schemeClr val="accent3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6665787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 bwMode="invGray">
          <a:xfrm rot="16200000">
            <a:off x="-2709598" y="2703653"/>
            <a:ext cx="6891618" cy="1472419"/>
            <a:chOff x="-18448" y="-1967"/>
            <a:chExt cx="9176991" cy="1292024"/>
          </a:xfrm>
        </p:grpSpPr>
        <p:sp>
          <p:nvSpPr>
            <p:cNvPr id="9" name="Freeform 8"/>
            <p:cNvSpPr/>
            <p:nvPr userDrawn="1"/>
          </p:nvSpPr>
          <p:spPr bwMode="invGray">
            <a:xfrm>
              <a:off x="-18448" y="5"/>
              <a:ext cx="9176991" cy="1290052"/>
            </a:xfrm>
            <a:custGeom>
              <a:avLst/>
              <a:gdLst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7114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630680"/>
                <a:gd name="connsiteX1" fmla="*/ 18288 w 9153144"/>
                <a:gd name="connsiteY1" fmla="*/ 1472184 h 1630680"/>
                <a:gd name="connsiteX2" fmla="*/ 2980944 w 9153144"/>
                <a:gd name="connsiteY2" fmla="*/ 960120 h 1630680"/>
                <a:gd name="connsiteX3" fmla="*/ 7114032 w 9153144"/>
                <a:gd name="connsiteY3" fmla="*/ 1353312 h 1630680"/>
                <a:gd name="connsiteX4" fmla="*/ 9144000 w 9153144"/>
                <a:gd name="connsiteY4" fmla="*/ 1106424 h 1630680"/>
                <a:gd name="connsiteX5" fmla="*/ 9153144 w 9153144"/>
                <a:gd name="connsiteY5" fmla="*/ 0 h 1630680"/>
                <a:gd name="connsiteX6" fmla="*/ 0 w 9153144"/>
                <a:gd name="connsiteY6" fmla="*/ 9144 h 1630680"/>
                <a:gd name="connsiteX0" fmla="*/ 0 w 9153144"/>
                <a:gd name="connsiteY0" fmla="*/ 9144 h 1630680"/>
                <a:gd name="connsiteX1" fmla="*/ 18288 w 9153144"/>
                <a:gd name="connsiteY1" fmla="*/ 1472184 h 1630680"/>
                <a:gd name="connsiteX2" fmla="*/ 2980944 w 9153144"/>
                <a:gd name="connsiteY2" fmla="*/ 960120 h 1630680"/>
                <a:gd name="connsiteX3" fmla="*/ 7114032 w 9153144"/>
                <a:gd name="connsiteY3" fmla="*/ 1353312 h 1630680"/>
                <a:gd name="connsiteX4" fmla="*/ 9144000 w 9153144"/>
                <a:gd name="connsiteY4" fmla="*/ 1106424 h 1630680"/>
                <a:gd name="connsiteX5" fmla="*/ 9153144 w 9153144"/>
                <a:gd name="connsiteY5" fmla="*/ 0 h 1630680"/>
                <a:gd name="connsiteX6" fmla="*/ 0 w 9153144"/>
                <a:gd name="connsiteY6" fmla="*/ 9144 h 1630680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7114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7114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7114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7114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7114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6733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6739128 w 9153144"/>
                <a:gd name="connsiteY3" fmla="*/ 1316736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6739128 w 9153144"/>
                <a:gd name="connsiteY3" fmla="*/ 1316736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6739128 w 9153144"/>
                <a:gd name="connsiteY3" fmla="*/ 1316736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52 w 9153196"/>
                <a:gd name="connsiteY0" fmla="*/ 9144 h 1481136"/>
                <a:gd name="connsiteX1" fmla="*/ 0 w 9153196"/>
                <a:gd name="connsiteY1" fmla="*/ 1481136 h 1481136"/>
                <a:gd name="connsiteX2" fmla="*/ 2980996 w 9153196"/>
                <a:gd name="connsiteY2" fmla="*/ 960120 h 1481136"/>
                <a:gd name="connsiteX3" fmla="*/ 6739180 w 9153196"/>
                <a:gd name="connsiteY3" fmla="*/ 1316736 h 1481136"/>
                <a:gd name="connsiteX4" fmla="*/ 9144052 w 9153196"/>
                <a:gd name="connsiteY4" fmla="*/ 1106424 h 1481136"/>
                <a:gd name="connsiteX5" fmla="*/ 9153196 w 9153196"/>
                <a:gd name="connsiteY5" fmla="*/ 0 h 1481136"/>
                <a:gd name="connsiteX6" fmla="*/ 52 w 9153196"/>
                <a:gd name="connsiteY6" fmla="*/ 9144 h 1481136"/>
                <a:gd name="connsiteX0" fmla="*/ 52 w 9153196"/>
                <a:gd name="connsiteY0" fmla="*/ 1284 h 1481136"/>
                <a:gd name="connsiteX1" fmla="*/ 0 w 9153196"/>
                <a:gd name="connsiteY1" fmla="*/ 1481136 h 1481136"/>
                <a:gd name="connsiteX2" fmla="*/ 2980996 w 9153196"/>
                <a:gd name="connsiteY2" fmla="*/ 960120 h 1481136"/>
                <a:gd name="connsiteX3" fmla="*/ 6739180 w 9153196"/>
                <a:gd name="connsiteY3" fmla="*/ 1316736 h 1481136"/>
                <a:gd name="connsiteX4" fmla="*/ 9144052 w 9153196"/>
                <a:gd name="connsiteY4" fmla="*/ 1106424 h 1481136"/>
                <a:gd name="connsiteX5" fmla="*/ 9153196 w 9153196"/>
                <a:gd name="connsiteY5" fmla="*/ 0 h 1481136"/>
                <a:gd name="connsiteX6" fmla="*/ 52 w 9153196"/>
                <a:gd name="connsiteY6" fmla="*/ 1284 h 1481136"/>
                <a:gd name="connsiteX0" fmla="*/ 52 w 9153196"/>
                <a:gd name="connsiteY0" fmla="*/ 1284 h 1862136"/>
                <a:gd name="connsiteX1" fmla="*/ 0 w 9153196"/>
                <a:gd name="connsiteY1" fmla="*/ 1862136 h 1862136"/>
                <a:gd name="connsiteX2" fmla="*/ 2980996 w 9153196"/>
                <a:gd name="connsiteY2" fmla="*/ 960120 h 1862136"/>
                <a:gd name="connsiteX3" fmla="*/ 6739180 w 9153196"/>
                <a:gd name="connsiteY3" fmla="*/ 1316736 h 1862136"/>
                <a:gd name="connsiteX4" fmla="*/ 9144052 w 9153196"/>
                <a:gd name="connsiteY4" fmla="*/ 1106424 h 1862136"/>
                <a:gd name="connsiteX5" fmla="*/ 9153196 w 9153196"/>
                <a:gd name="connsiteY5" fmla="*/ 0 h 1862136"/>
                <a:gd name="connsiteX6" fmla="*/ 52 w 9153196"/>
                <a:gd name="connsiteY6" fmla="*/ 1284 h 1862136"/>
                <a:gd name="connsiteX0" fmla="*/ 52 w 9153196"/>
                <a:gd name="connsiteY0" fmla="*/ 1284 h 1862136"/>
                <a:gd name="connsiteX1" fmla="*/ 0 w 9153196"/>
                <a:gd name="connsiteY1" fmla="*/ 1862136 h 1862136"/>
                <a:gd name="connsiteX2" fmla="*/ 2999284 w 9153196"/>
                <a:gd name="connsiteY2" fmla="*/ 1051560 h 1862136"/>
                <a:gd name="connsiteX3" fmla="*/ 6739180 w 9153196"/>
                <a:gd name="connsiteY3" fmla="*/ 1316736 h 1862136"/>
                <a:gd name="connsiteX4" fmla="*/ 9144052 w 9153196"/>
                <a:gd name="connsiteY4" fmla="*/ 1106424 h 1862136"/>
                <a:gd name="connsiteX5" fmla="*/ 9153196 w 9153196"/>
                <a:gd name="connsiteY5" fmla="*/ 0 h 1862136"/>
                <a:gd name="connsiteX6" fmla="*/ 52 w 9153196"/>
                <a:gd name="connsiteY6" fmla="*/ 1284 h 1862136"/>
                <a:gd name="connsiteX0" fmla="*/ 52 w 9153196"/>
                <a:gd name="connsiteY0" fmla="*/ 1284 h 1862136"/>
                <a:gd name="connsiteX1" fmla="*/ 0 w 9153196"/>
                <a:gd name="connsiteY1" fmla="*/ 1862136 h 1862136"/>
                <a:gd name="connsiteX2" fmla="*/ 2999284 w 9153196"/>
                <a:gd name="connsiteY2" fmla="*/ 1051560 h 1862136"/>
                <a:gd name="connsiteX3" fmla="*/ 6739180 w 9153196"/>
                <a:gd name="connsiteY3" fmla="*/ 1316736 h 1862136"/>
                <a:gd name="connsiteX4" fmla="*/ 9144052 w 9153196"/>
                <a:gd name="connsiteY4" fmla="*/ 1487424 h 1862136"/>
                <a:gd name="connsiteX5" fmla="*/ 9153196 w 9153196"/>
                <a:gd name="connsiteY5" fmla="*/ 0 h 1862136"/>
                <a:gd name="connsiteX6" fmla="*/ 52 w 9153196"/>
                <a:gd name="connsiteY6" fmla="*/ 1284 h 1862136"/>
                <a:gd name="connsiteX0" fmla="*/ 52 w 9153196"/>
                <a:gd name="connsiteY0" fmla="*/ 1284 h 1862136"/>
                <a:gd name="connsiteX1" fmla="*/ 0 w 9153196"/>
                <a:gd name="connsiteY1" fmla="*/ 1862136 h 1862136"/>
                <a:gd name="connsiteX2" fmla="*/ 2999284 w 9153196"/>
                <a:gd name="connsiteY2" fmla="*/ 1051560 h 1862136"/>
                <a:gd name="connsiteX3" fmla="*/ 6281980 w 9153196"/>
                <a:gd name="connsiteY3" fmla="*/ 1469136 h 1862136"/>
                <a:gd name="connsiteX4" fmla="*/ 9144052 w 9153196"/>
                <a:gd name="connsiteY4" fmla="*/ 1487424 h 1862136"/>
                <a:gd name="connsiteX5" fmla="*/ 9153196 w 9153196"/>
                <a:gd name="connsiteY5" fmla="*/ 0 h 1862136"/>
                <a:gd name="connsiteX6" fmla="*/ 52 w 9153196"/>
                <a:gd name="connsiteY6" fmla="*/ 1284 h 1862136"/>
                <a:gd name="connsiteX0" fmla="*/ 52 w 9153196"/>
                <a:gd name="connsiteY0" fmla="*/ 1284 h 1862136"/>
                <a:gd name="connsiteX1" fmla="*/ 0 w 9153196"/>
                <a:gd name="connsiteY1" fmla="*/ 1862136 h 1862136"/>
                <a:gd name="connsiteX2" fmla="*/ 2999284 w 9153196"/>
                <a:gd name="connsiteY2" fmla="*/ 1051560 h 1862136"/>
                <a:gd name="connsiteX3" fmla="*/ 6281980 w 9153196"/>
                <a:gd name="connsiteY3" fmla="*/ 1469136 h 1862136"/>
                <a:gd name="connsiteX4" fmla="*/ 9144052 w 9153196"/>
                <a:gd name="connsiteY4" fmla="*/ 1487424 h 1862136"/>
                <a:gd name="connsiteX5" fmla="*/ 9153196 w 9153196"/>
                <a:gd name="connsiteY5" fmla="*/ 0 h 1862136"/>
                <a:gd name="connsiteX6" fmla="*/ 52 w 9153196"/>
                <a:gd name="connsiteY6" fmla="*/ 1284 h 1862136"/>
                <a:gd name="connsiteX0" fmla="*/ 52 w 9153196"/>
                <a:gd name="connsiteY0" fmla="*/ 1284 h 1862136"/>
                <a:gd name="connsiteX1" fmla="*/ 0 w 9153196"/>
                <a:gd name="connsiteY1" fmla="*/ 1862136 h 1862136"/>
                <a:gd name="connsiteX2" fmla="*/ 2999284 w 9153196"/>
                <a:gd name="connsiteY2" fmla="*/ 1051560 h 1862136"/>
                <a:gd name="connsiteX3" fmla="*/ 6281980 w 9153196"/>
                <a:gd name="connsiteY3" fmla="*/ 1469136 h 1862136"/>
                <a:gd name="connsiteX4" fmla="*/ 9144052 w 9153196"/>
                <a:gd name="connsiteY4" fmla="*/ 1487424 h 1862136"/>
                <a:gd name="connsiteX5" fmla="*/ 9153196 w 9153196"/>
                <a:gd name="connsiteY5" fmla="*/ 0 h 1862136"/>
                <a:gd name="connsiteX6" fmla="*/ 52 w 9153196"/>
                <a:gd name="connsiteY6" fmla="*/ 1284 h 1862136"/>
                <a:gd name="connsiteX0" fmla="*/ 52 w 9153196"/>
                <a:gd name="connsiteY0" fmla="*/ 610884 h 1862136"/>
                <a:gd name="connsiteX1" fmla="*/ 0 w 9153196"/>
                <a:gd name="connsiteY1" fmla="*/ 1862136 h 1862136"/>
                <a:gd name="connsiteX2" fmla="*/ 2999284 w 9153196"/>
                <a:gd name="connsiteY2" fmla="*/ 1051560 h 1862136"/>
                <a:gd name="connsiteX3" fmla="*/ 6281980 w 9153196"/>
                <a:gd name="connsiteY3" fmla="*/ 1469136 h 1862136"/>
                <a:gd name="connsiteX4" fmla="*/ 9144052 w 9153196"/>
                <a:gd name="connsiteY4" fmla="*/ 1487424 h 1862136"/>
                <a:gd name="connsiteX5" fmla="*/ 9153196 w 9153196"/>
                <a:gd name="connsiteY5" fmla="*/ 0 h 1862136"/>
                <a:gd name="connsiteX6" fmla="*/ 52 w 9153196"/>
                <a:gd name="connsiteY6" fmla="*/ 610884 h 1862136"/>
                <a:gd name="connsiteX0" fmla="*/ 52 w 9153196"/>
                <a:gd name="connsiteY0" fmla="*/ 1284 h 1252536"/>
                <a:gd name="connsiteX1" fmla="*/ 0 w 9153196"/>
                <a:gd name="connsiteY1" fmla="*/ 1252536 h 1252536"/>
                <a:gd name="connsiteX2" fmla="*/ 2999284 w 9153196"/>
                <a:gd name="connsiteY2" fmla="*/ 441960 h 1252536"/>
                <a:gd name="connsiteX3" fmla="*/ 6281980 w 9153196"/>
                <a:gd name="connsiteY3" fmla="*/ 859536 h 1252536"/>
                <a:gd name="connsiteX4" fmla="*/ 9144052 w 9153196"/>
                <a:gd name="connsiteY4" fmla="*/ 877824 h 1252536"/>
                <a:gd name="connsiteX5" fmla="*/ 9153196 w 9153196"/>
                <a:gd name="connsiteY5" fmla="*/ 0 h 1252536"/>
                <a:gd name="connsiteX6" fmla="*/ 52 w 9153196"/>
                <a:gd name="connsiteY6" fmla="*/ 1284 h 1252536"/>
                <a:gd name="connsiteX0" fmla="*/ 52 w 9153196"/>
                <a:gd name="connsiteY0" fmla="*/ 1284 h 1252536"/>
                <a:gd name="connsiteX1" fmla="*/ 0 w 9153196"/>
                <a:gd name="connsiteY1" fmla="*/ 1252536 h 1252536"/>
                <a:gd name="connsiteX2" fmla="*/ 3010829 w 9153196"/>
                <a:gd name="connsiteY2" fmla="*/ 483524 h 1252536"/>
                <a:gd name="connsiteX3" fmla="*/ 6281980 w 9153196"/>
                <a:gd name="connsiteY3" fmla="*/ 859536 h 1252536"/>
                <a:gd name="connsiteX4" fmla="*/ 9144052 w 9153196"/>
                <a:gd name="connsiteY4" fmla="*/ 877824 h 1252536"/>
                <a:gd name="connsiteX5" fmla="*/ 9153196 w 9153196"/>
                <a:gd name="connsiteY5" fmla="*/ 0 h 1252536"/>
                <a:gd name="connsiteX6" fmla="*/ 52 w 9153196"/>
                <a:gd name="connsiteY6" fmla="*/ 1284 h 1252536"/>
                <a:gd name="connsiteX0" fmla="*/ 52 w 9153196"/>
                <a:gd name="connsiteY0" fmla="*/ 1284 h 1252536"/>
                <a:gd name="connsiteX1" fmla="*/ 0 w 9153196"/>
                <a:gd name="connsiteY1" fmla="*/ 1252536 h 1252536"/>
                <a:gd name="connsiteX2" fmla="*/ 3010829 w 9153196"/>
                <a:gd name="connsiteY2" fmla="*/ 483524 h 1252536"/>
                <a:gd name="connsiteX3" fmla="*/ 6281980 w 9153196"/>
                <a:gd name="connsiteY3" fmla="*/ 859536 h 1252536"/>
                <a:gd name="connsiteX4" fmla="*/ 9144052 w 9153196"/>
                <a:gd name="connsiteY4" fmla="*/ 877824 h 1252536"/>
                <a:gd name="connsiteX5" fmla="*/ 9153196 w 9153196"/>
                <a:gd name="connsiteY5" fmla="*/ 0 h 1252536"/>
                <a:gd name="connsiteX6" fmla="*/ 52 w 9153196"/>
                <a:gd name="connsiteY6" fmla="*/ 1284 h 1252536"/>
                <a:gd name="connsiteX0" fmla="*/ 52 w 9153196"/>
                <a:gd name="connsiteY0" fmla="*/ 1284 h 1252536"/>
                <a:gd name="connsiteX1" fmla="*/ 0 w 9153196"/>
                <a:gd name="connsiteY1" fmla="*/ 1252536 h 1252536"/>
                <a:gd name="connsiteX2" fmla="*/ 3010829 w 9153196"/>
                <a:gd name="connsiteY2" fmla="*/ 483524 h 1252536"/>
                <a:gd name="connsiteX3" fmla="*/ 6281980 w 9153196"/>
                <a:gd name="connsiteY3" fmla="*/ 859536 h 1252536"/>
                <a:gd name="connsiteX4" fmla="*/ 9144052 w 9153196"/>
                <a:gd name="connsiteY4" fmla="*/ 877824 h 1252536"/>
                <a:gd name="connsiteX5" fmla="*/ 9153196 w 9153196"/>
                <a:gd name="connsiteY5" fmla="*/ 0 h 1252536"/>
                <a:gd name="connsiteX6" fmla="*/ 52 w 9153196"/>
                <a:gd name="connsiteY6" fmla="*/ 1284 h 1252536"/>
                <a:gd name="connsiteX0" fmla="*/ 52 w 9153196"/>
                <a:gd name="connsiteY0" fmla="*/ 1284 h 1252536"/>
                <a:gd name="connsiteX1" fmla="*/ 0 w 9153196"/>
                <a:gd name="connsiteY1" fmla="*/ 1252536 h 1252536"/>
                <a:gd name="connsiteX2" fmla="*/ 3620429 w 9153196"/>
                <a:gd name="connsiteY2" fmla="*/ 483524 h 1252536"/>
                <a:gd name="connsiteX3" fmla="*/ 6281980 w 9153196"/>
                <a:gd name="connsiteY3" fmla="*/ 859536 h 1252536"/>
                <a:gd name="connsiteX4" fmla="*/ 9144052 w 9153196"/>
                <a:gd name="connsiteY4" fmla="*/ 877824 h 1252536"/>
                <a:gd name="connsiteX5" fmla="*/ 9153196 w 9153196"/>
                <a:gd name="connsiteY5" fmla="*/ 0 h 1252536"/>
                <a:gd name="connsiteX6" fmla="*/ 52 w 9153196"/>
                <a:gd name="connsiteY6" fmla="*/ 1284 h 1252536"/>
                <a:gd name="connsiteX0" fmla="*/ 52 w 9153196"/>
                <a:gd name="connsiteY0" fmla="*/ 1284 h 1252536"/>
                <a:gd name="connsiteX1" fmla="*/ 0 w 9153196"/>
                <a:gd name="connsiteY1" fmla="*/ 1252536 h 1252536"/>
                <a:gd name="connsiteX2" fmla="*/ 3620429 w 9153196"/>
                <a:gd name="connsiteY2" fmla="*/ 483524 h 1252536"/>
                <a:gd name="connsiteX3" fmla="*/ 6281980 w 9153196"/>
                <a:gd name="connsiteY3" fmla="*/ 859536 h 1252536"/>
                <a:gd name="connsiteX4" fmla="*/ 9144052 w 9153196"/>
                <a:gd name="connsiteY4" fmla="*/ 877824 h 1252536"/>
                <a:gd name="connsiteX5" fmla="*/ 9153196 w 9153196"/>
                <a:gd name="connsiteY5" fmla="*/ 0 h 1252536"/>
                <a:gd name="connsiteX6" fmla="*/ 52 w 9153196"/>
                <a:gd name="connsiteY6" fmla="*/ 1284 h 1252536"/>
                <a:gd name="connsiteX0" fmla="*/ 52 w 9153196"/>
                <a:gd name="connsiteY0" fmla="*/ 1284 h 1252536"/>
                <a:gd name="connsiteX1" fmla="*/ 0 w 9153196"/>
                <a:gd name="connsiteY1" fmla="*/ 1252536 h 1252536"/>
                <a:gd name="connsiteX2" fmla="*/ 3620429 w 9153196"/>
                <a:gd name="connsiteY2" fmla="*/ 483524 h 1252536"/>
                <a:gd name="connsiteX3" fmla="*/ 9144052 w 9153196"/>
                <a:gd name="connsiteY3" fmla="*/ 877824 h 1252536"/>
                <a:gd name="connsiteX4" fmla="*/ 9153196 w 9153196"/>
                <a:gd name="connsiteY4" fmla="*/ 0 h 1252536"/>
                <a:gd name="connsiteX5" fmla="*/ 52 w 9153196"/>
                <a:gd name="connsiteY5" fmla="*/ 1284 h 1252536"/>
                <a:gd name="connsiteX0" fmla="*/ 52 w 9153196"/>
                <a:gd name="connsiteY0" fmla="*/ 1284 h 1252536"/>
                <a:gd name="connsiteX1" fmla="*/ 0 w 9153196"/>
                <a:gd name="connsiteY1" fmla="*/ 1252536 h 1252536"/>
                <a:gd name="connsiteX2" fmla="*/ 3620429 w 9153196"/>
                <a:gd name="connsiteY2" fmla="*/ 483524 h 1252536"/>
                <a:gd name="connsiteX3" fmla="*/ 9144052 w 9153196"/>
                <a:gd name="connsiteY3" fmla="*/ 877824 h 1252536"/>
                <a:gd name="connsiteX4" fmla="*/ 9153196 w 9153196"/>
                <a:gd name="connsiteY4" fmla="*/ 0 h 1252536"/>
                <a:gd name="connsiteX5" fmla="*/ 52 w 9153196"/>
                <a:gd name="connsiteY5" fmla="*/ 1284 h 1252536"/>
                <a:gd name="connsiteX0" fmla="*/ 52 w 9153196"/>
                <a:gd name="connsiteY0" fmla="*/ 1284 h 1279374"/>
                <a:gd name="connsiteX1" fmla="*/ 0 w 9153196"/>
                <a:gd name="connsiteY1" fmla="*/ 1252536 h 1279374"/>
                <a:gd name="connsiteX2" fmla="*/ 3620429 w 9153196"/>
                <a:gd name="connsiteY2" fmla="*/ 483524 h 1279374"/>
                <a:gd name="connsiteX3" fmla="*/ 9144052 w 9153196"/>
                <a:gd name="connsiteY3" fmla="*/ 877824 h 1279374"/>
                <a:gd name="connsiteX4" fmla="*/ 9153196 w 9153196"/>
                <a:gd name="connsiteY4" fmla="*/ 0 h 1279374"/>
                <a:gd name="connsiteX5" fmla="*/ 52 w 9153196"/>
                <a:gd name="connsiteY5" fmla="*/ 1284 h 1279374"/>
                <a:gd name="connsiteX0" fmla="*/ 52 w 9150620"/>
                <a:gd name="connsiteY0" fmla="*/ 1284 h 1279374"/>
                <a:gd name="connsiteX1" fmla="*/ 0 w 9150620"/>
                <a:gd name="connsiteY1" fmla="*/ 1252536 h 1279374"/>
                <a:gd name="connsiteX2" fmla="*/ 3620429 w 9150620"/>
                <a:gd name="connsiteY2" fmla="*/ 483524 h 1279374"/>
                <a:gd name="connsiteX3" fmla="*/ 9144052 w 9150620"/>
                <a:gd name="connsiteY3" fmla="*/ 877824 h 1279374"/>
                <a:gd name="connsiteX4" fmla="*/ 9150620 w 9150620"/>
                <a:gd name="connsiteY4" fmla="*/ 0 h 1279374"/>
                <a:gd name="connsiteX5" fmla="*/ 52 w 9150620"/>
                <a:gd name="connsiteY5" fmla="*/ 1284 h 1279374"/>
                <a:gd name="connsiteX0" fmla="*/ 52 w 9150620"/>
                <a:gd name="connsiteY0" fmla="*/ 1284 h 1279374"/>
                <a:gd name="connsiteX1" fmla="*/ 0 w 9150620"/>
                <a:gd name="connsiteY1" fmla="*/ 1252536 h 1279374"/>
                <a:gd name="connsiteX2" fmla="*/ 3641211 w 9150620"/>
                <a:gd name="connsiteY2" fmla="*/ 459690 h 1279374"/>
                <a:gd name="connsiteX3" fmla="*/ 9144052 w 9150620"/>
                <a:gd name="connsiteY3" fmla="*/ 877824 h 1279374"/>
                <a:gd name="connsiteX4" fmla="*/ 9150620 w 9150620"/>
                <a:gd name="connsiteY4" fmla="*/ 0 h 1279374"/>
                <a:gd name="connsiteX5" fmla="*/ 52 w 9150620"/>
                <a:gd name="connsiteY5" fmla="*/ 1284 h 1279374"/>
                <a:gd name="connsiteX0" fmla="*/ 52 w 9150620"/>
                <a:gd name="connsiteY0" fmla="*/ 1284 h 1279374"/>
                <a:gd name="connsiteX1" fmla="*/ 0 w 9150620"/>
                <a:gd name="connsiteY1" fmla="*/ 1252536 h 1279374"/>
                <a:gd name="connsiteX2" fmla="*/ 3641211 w 9150620"/>
                <a:gd name="connsiteY2" fmla="*/ 459690 h 1279374"/>
                <a:gd name="connsiteX3" fmla="*/ 9144052 w 9150620"/>
                <a:gd name="connsiteY3" fmla="*/ 877824 h 1279374"/>
                <a:gd name="connsiteX4" fmla="*/ 9150620 w 9150620"/>
                <a:gd name="connsiteY4" fmla="*/ 0 h 1279374"/>
                <a:gd name="connsiteX5" fmla="*/ 52 w 9150620"/>
                <a:gd name="connsiteY5" fmla="*/ 1284 h 1279374"/>
                <a:gd name="connsiteX0" fmla="*/ 52 w 9150620"/>
                <a:gd name="connsiteY0" fmla="*/ 1284 h 1279374"/>
                <a:gd name="connsiteX1" fmla="*/ 0 w 9150620"/>
                <a:gd name="connsiteY1" fmla="*/ 1252536 h 1279374"/>
                <a:gd name="connsiteX2" fmla="*/ 3622738 w 9150620"/>
                <a:gd name="connsiteY2" fmla="*/ 425264 h 1279374"/>
                <a:gd name="connsiteX3" fmla="*/ 9144052 w 9150620"/>
                <a:gd name="connsiteY3" fmla="*/ 877824 h 1279374"/>
                <a:gd name="connsiteX4" fmla="*/ 9150620 w 9150620"/>
                <a:gd name="connsiteY4" fmla="*/ 0 h 1279374"/>
                <a:gd name="connsiteX5" fmla="*/ 52 w 9150620"/>
                <a:gd name="connsiteY5" fmla="*/ 1284 h 1279374"/>
                <a:gd name="connsiteX0" fmla="*/ 52 w 9150620"/>
                <a:gd name="connsiteY0" fmla="*/ 1284 h 1279374"/>
                <a:gd name="connsiteX1" fmla="*/ 0 w 9150620"/>
                <a:gd name="connsiteY1" fmla="*/ 1252536 h 1279374"/>
                <a:gd name="connsiteX2" fmla="*/ 3622738 w 9150620"/>
                <a:gd name="connsiteY2" fmla="*/ 425264 h 1279374"/>
                <a:gd name="connsiteX3" fmla="*/ 9144052 w 9150620"/>
                <a:gd name="connsiteY3" fmla="*/ 877824 h 1279374"/>
                <a:gd name="connsiteX4" fmla="*/ 9150620 w 9150620"/>
                <a:gd name="connsiteY4" fmla="*/ 0 h 1279374"/>
                <a:gd name="connsiteX5" fmla="*/ 52 w 9150620"/>
                <a:gd name="connsiteY5" fmla="*/ 1284 h 1279374"/>
                <a:gd name="connsiteX0" fmla="*/ 52 w 9150620"/>
                <a:gd name="connsiteY0" fmla="*/ 1284 h 1279374"/>
                <a:gd name="connsiteX1" fmla="*/ 0 w 9150620"/>
                <a:gd name="connsiteY1" fmla="*/ 1252536 h 1279374"/>
                <a:gd name="connsiteX2" fmla="*/ 3622738 w 9150620"/>
                <a:gd name="connsiteY2" fmla="*/ 425264 h 1279374"/>
                <a:gd name="connsiteX3" fmla="*/ 9144052 w 9150620"/>
                <a:gd name="connsiteY3" fmla="*/ 877824 h 1279374"/>
                <a:gd name="connsiteX4" fmla="*/ 9150620 w 9150620"/>
                <a:gd name="connsiteY4" fmla="*/ 0 h 1279374"/>
                <a:gd name="connsiteX5" fmla="*/ 52 w 9150620"/>
                <a:gd name="connsiteY5" fmla="*/ 1284 h 1279374"/>
                <a:gd name="connsiteX0" fmla="*/ 52 w 9150620"/>
                <a:gd name="connsiteY0" fmla="*/ 1284 h 1252536"/>
                <a:gd name="connsiteX1" fmla="*/ 0 w 9150620"/>
                <a:gd name="connsiteY1" fmla="*/ 1252536 h 1252536"/>
                <a:gd name="connsiteX2" fmla="*/ 3622738 w 9150620"/>
                <a:gd name="connsiteY2" fmla="*/ 425264 h 1252536"/>
                <a:gd name="connsiteX3" fmla="*/ 9144052 w 9150620"/>
                <a:gd name="connsiteY3" fmla="*/ 877824 h 1252536"/>
                <a:gd name="connsiteX4" fmla="*/ 9150620 w 9150620"/>
                <a:gd name="connsiteY4" fmla="*/ 0 h 1252536"/>
                <a:gd name="connsiteX5" fmla="*/ 52 w 9150620"/>
                <a:gd name="connsiteY5" fmla="*/ 1284 h 1252536"/>
                <a:gd name="connsiteX0" fmla="*/ 52 w 9150620"/>
                <a:gd name="connsiteY0" fmla="*/ 1284 h 1252536"/>
                <a:gd name="connsiteX1" fmla="*/ 0 w 9150620"/>
                <a:gd name="connsiteY1" fmla="*/ 1252536 h 1252536"/>
                <a:gd name="connsiteX2" fmla="*/ 3622738 w 9150620"/>
                <a:gd name="connsiteY2" fmla="*/ 425264 h 1252536"/>
                <a:gd name="connsiteX3" fmla="*/ 9144052 w 9150620"/>
                <a:gd name="connsiteY3" fmla="*/ 877824 h 1252536"/>
                <a:gd name="connsiteX4" fmla="*/ 9150620 w 9150620"/>
                <a:gd name="connsiteY4" fmla="*/ 0 h 1252536"/>
                <a:gd name="connsiteX5" fmla="*/ 52 w 9150620"/>
                <a:gd name="connsiteY5" fmla="*/ 1284 h 1252536"/>
                <a:gd name="connsiteX0" fmla="*/ 52 w 9150620"/>
                <a:gd name="connsiteY0" fmla="*/ 1284 h 1340282"/>
                <a:gd name="connsiteX1" fmla="*/ 0 w 9150620"/>
                <a:gd name="connsiteY1" fmla="*/ 1252536 h 1340282"/>
                <a:gd name="connsiteX2" fmla="*/ 3622738 w 9150620"/>
                <a:gd name="connsiteY2" fmla="*/ 425264 h 1340282"/>
                <a:gd name="connsiteX3" fmla="*/ 9144052 w 9150620"/>
                <a:gd name="connsiteY3" fmla="*/ 877824 h 1340282"/>
                <a:gd name="connsiteX4" fmla="*/ 9150620 w 9150620"/>
                <a:gd name="connsiteY4" fmla="*/ 0 h 1340282"/>
                <a:gd name="connsiteX5" fmla="*/ 52 w 9150620"/>
                <a:gd name="connsiteY5" fmla="*/ 1284 h 1340282"/>
                <a:gd name="connsiteX0" fmla="*/ 52 w 9150620"/>
                <a:gd name="connsiteY0" fmla="*/ 1284 h 1470041"/>
                <a:gd name="connsiteX1" fmla="*/ 0 w 9150620"/>
                <a:gd name="connsiteY1" fmla="*/ 1252536 h 1470041"/>
                <a:gd name="connsiteX2" fmla="*/ 3622738 w 9150620"/>
                <a:gd name="connsiteY2" fmla="*/ 425264 h 1470041"/>
                <a:gd name="connsiteX3" fmla="*/ 9144052 w 9150620"/>
                <a:gd name="connsiteY3" fmla="*/ 877824 h 1470041"/>
                <a:gd name="connsiteX4" fmla="*/ 9150620 w 9150620"/>
                <a:gd name="connsiteY4" fmla="*/ 0 h 1470041"/>
                <a:gd name="connsiteX5" fmla="*/ 52 w 9150620"/>
                <a:gd name="connsiteY5" fmla="*/ 1284 h 1470041"/>
                <a:gd name="connsiteX0" fmla="*/ 52 w 9150620"/>
                <a:gd name="connsiteY0" fmla="*/ 1284 h 1470041"/>
                <a:gd name="connsiteX1" fmla="*/ 0 w 9150620"/>
                <a:gd name="connsiteY1" fmla="*/ 1252536 h 1470041"/>
                <a:gd name="connsiteX2" fmla="*/ 3622738 w 9150620"/>
                <a:gd name="connsiteY2" fmla="*/ 425264 h 1470041"/>
                <a:gd name="connsiteX3" fmla="*/ 9144052 w 9150620"/>
                <a:gd name="connsiteY3" fmla="*/ 877824 h 1470041"/>
                <a:gd name="connsiteX4" fmla="*/ 9150620 w 9150620"/>
                <a:gd name="connsiteY4" fmla="*/ 0 h 1470041"/>
                <a:gd name="connsiteX5" fmla="*/ 52 w 9150620"/>
                <a:gd name="connsiteY5" fmla="*/ 1284 h 1470041"/>
                <a:gd name="connsiteX0" fmla="*/ 18502 w 9169070"/>
                <a:gd name="connsiteY0" fmla="*/ 1284 h 1489619"/>
                <a:gd name="connsiteX1" fmla="*/ 0 w 9169070"/>
                <a:gd name="connsiteY1" fmla="*/ 1489619 h 1489619"/>
                <a:gd name="connsiteX2" fmla="*/ 3641188 w 9169070"/>
                <a:gd name="connsiteY2" fmla="*/ 425264 h 1489619"/>
                <a:gd name="connsiteX3" fmla="*/ 9162502 w 9169070"/>
                <a:gd name="connsiteY3" fmla="*/ 877824 h 1489619"/>
                <a:gd name="connsiteX4" fmla="*/ 9169070 w 9169070"/>
                <a:gd name="connsiteY4" fmla="*/ 0 h 1489619"/>
                <a:gd name="connsiteX5" fmla="*/ 18502 w 9169070"/>
                <a:gd name="connsiteY5" fmla="*/ 1284 h 1489619"/>
                <a:gd name="connsiteX0" fmla="*/ 18502 w 9169070"/>
                <a:gd name="connsiteY0" fmla="*/ 1284 h 1654092"/>
                <a:gd name="connsiteX1" fmla="*/ 0 w 9169070"/>
                <a:gd name="connsiteY1" fmla="*/ 1489619 h 1654092"/>
                <a:gd name="connsiteX2" fmla="*/ 3641188 w 9169070"/>
                <a:gd name="connsiteY2" fmla="*/ 425264 h 1654092"/>
                <a:gd name="connsiteX3" fmla="*/ 9137904 w 9169070"/>
                <a:gd name="connsiteY3" fmla="*/ 1061874 h 1654092"/>
                <a:gd name="connsiteX4" fmla="*/ 9169070 w 9169070"/>
                <a:gd name="connsiteY4" fmla="*/ 0 h 1654092"/>
                <a:gd name="connsiteX5" fmla="*/ 18502 w 9169070"/>
                <a:gd name="connsiteY5" fmla="*/ 1284 h 1654092"/>
                <a:gd name="connsiteX0" fmla="*/ 18502 w 9176990"/>
                <a:gd name="connsiteY0" fmla="*/ 1284 h 1654092"/>
                <a:gd name="connsiteX1" fmla="*/ 0 w 9176990"/>
                <a:gd name="connsiteY1" fmla="*/ 1489619 h 1654092"/>
                <a:gd name="connsiteX2" fmla="*/ 3641188 w 9176990"/>
                <a:gd name="connsiteY2" fmla="*/ 425264 h 1654092"/>
                <a:gd name="connsiteX3" fmla="*/ 9174801 w 9176990"/>
                <a:gd name="connsiteY3" fmla="*/ 1061875 h 1654092"/>
                <a:gd name="connsiteX4" fmla="*/ 9169070 w 9176990"/>
                <a:gd name="connsiteY4" fmla="*/ 0 h 1654092"/>
                <a:gd name="connsiteX5" fmla="*/ 18502 w 9176990"/>
                <a:gd name="connsiteY5" fmla="*/ 1284 h 1654092"/>
                <a:gd name="connsiteX0" fmla="*/ 18502 w 9176990"/>
                <a:gd name="connsiteY0" fmla="*/ 1284 h 1654092"/>
                <a:gd name="connsiteX1" fmla="*/ 0 w 9176990"/>
                <a:gd name="connsiteY1" fmla="*/ 1489619 h 1654092"/>
                <a:gd name="connsiteX2" fmla="*/ 3687310 w 9176990"/>
                <a:gd name="connsiteY2" fmla="*/ 649870 h 1654092"/>
                <a:gd name="connsiteX3" fmla="*/ 9174801 w 9176990"/>
                <a:gd name="connsiteY3" fmla="*/ 1061875 h 1654092"/>
                <a:gd name="connsiteX4" fmla="*/ 9169070 w 9176990"/>
                <a:gd name="connsiteY4" fmla="*/ 0 h 1654092"/>
                <a:gd name="connsiteX5" fmla="*/ 18502 w 9176990"/>
                <a:gd name="connsiteY5" fmla="*/ 1284 h 1654092"/>
                <a:gd name="connsiteX0" fmla="*/ 18502 w 9176990"/>
                <a:gd name="connsiteY0" fmla="*/ 1284 h 1654092"/>
                <a:gd name="connsiteX1" fmla="*/ 0 w 9176990"/>
                <a:gd name="connsiteY1" fmla="*/ 1489619 h 1654092"/>
                <a:gd name="connsiteX2" fmla="*/ 3200119 w 9176990"/>
                <a:gd name="connsiteY2" fmla="*/ 555828 h 1654092"/>
                <a:gd name="connsiteX3" fmla="*/ 9174801 w 9176990"/>
                <a:gd name="connsiteY3" fmla="*/ 1061875 h 1654092"/>
                <a:gd name="connsiteX4" fmla="*/ 9169070 w 9176990"/>
                <a:gd name="connsiteY4" fmla="*/ 0 h 1654092"/>
                <a:gd name="connsiteX5" fmla="*/ 18502 w 9176990"/>
                <a:gd name="connsiteY5" fmla="*/ 1284 h 1654092"/>
                <a:gd name="connsiteX0" fmla="*/ 18502 w 9176990"/>
                <a:gd name="connsiteY0" fmla="*/ 1284 h 1654092"/>
                <a:gd name="connsiteX1" fmla="*/ 0 w 9176990"/>
                <a:gd name="connsiteY1" fmla="*/ 1489619 h 1654092"/>
                <a:gd name="connsiteX2" fmla="*/ 3209344 w 9176990"/>
                <a:gd name="connsiteY2" fmla="*/ 515274 h 1654092"/>
                <a:gd name="connsiteX3" fmla="*/ 9174801 w 9176990"/>
                <a:gd name="connsiteY3" fmla="*/ 1061875 h 1654092"/>
                <a:gd name="connsiteX4" fmla="*/ 9169070 w 9176990"/>
                <a:gd name="connsiteY4" fmla="*/ 0 h 1654092"/>
                <a:gd name="connsiteX5" fmla="*/ 18502 w 9176990"/>
                <a:gd name="connsiteY5" fmla="*/ 1284 h 1654092"/>
                <a:gd name="connsiteX0" fmla="*/ 18502 w 9176990"/>
                <a:gd name="connsiteY0" fmla="*/ 1284 h 1489619"/>
                <a:gd name="connsiteX1" fmla="*/ 0 w 9176990"/>
                <a:gd name="connsiteY1" fmla="*/ 1489619 h 1489619"/>
                <a:gd name="connsiteX2" fmla="*/ 3209344 w 9176990"/>
                <a:gd name="connsiteY2" fmla="*/ 515274 h 1489619"/>
                <a:gd name="connsiteX3" fmla="*/ 6795308 w 9176990"/>
                <a:gd name="connsiteY3" fmla="*/ 1145702 h 1489619"/>
                <a:gd name="connsiteX4" fmla="*/ 9174801 w 9176990"/>
                <a:gd name="connsiteY4" fmla="*/ 1061875 h 1489619"/>
                <a:gd name="connsiteX5" fmla="*/ 9169070 w 9176990"/>
                <a:gd name="connsiteY5" fmla="*/ 0 h 1489619"/>
                <a:gd name="connsiteX6" fmla="*/ 18502 w 9176990"/>
                <a:gd name="connsiteY6" fmla="*/ 1284 h 1489619"/>
                <a:gd name="connsiteX0" fmla="*/ 18502 w 9176990"/>
                <a:gd name="connsiteY0" fmla="*/ 1284 h 1489619"/>
                <a:gd name="connsiteX1" fmla="*/ 0 w 9176990"/>
                <a:gd name="connsiteY1" fmla="*/ 1489619 h 1489619"/>
                <a:gd name="connsiteX2" fmla="*/ 3209344 w 9176990"/>
                <a:gd name="connsiteY2" fmla="*/ 515274 h 1489619"/>
                <a:gd name="connsiteX3" fmla="*/ 6734404 w 9176990"/>
                <a:gd name="connsiteY3" fmla="*/ 1030952 h 1489619"/>
                <a:gd name="connsiteX4" fmla="*/ 9174801 w 9176990"/>
                <a:gd name="connsiteY4" fmla="*/ 1061875 h 1489619"/>
                <a:gd name="connsiteX5" fmla="*/ 9169070 w 9176990"/>
                <a:gd name="connsiteY5" fmla="*/ 0 h 1489619"/>
                <a:gd name="connsiteX6" fmla="*/ 18502 w 9176990"/>
                <a:gd name="connsiteY6" fmla="*/ 1284 h 1489619"/>
                <a:gd name="connsiteX0" fmla="*/ 18502 w 9176990"/>
                <a:gd name="connsiteY0" fmla="*/ 1284 h 1489619"/>
                <a:gd name="connsiteX1" fmla="*/ 0 w 9176990"/>
                <a:gd name="connsiteY1" fmla="*/ 1489619 h 1489619"/>
                <a:gd name="connsiteX2" fmla="*/ 3209344 w 9176990"/>
                <a:gd name="connsiteY2" fmla="*/ 515274 h 1489619"/>
                <a:gd name="connsiteX3" fmla="*/ 6734404 w 9176990"/>
                <a:gd name="connsiteY3" fmla="*/ 1030952 h 1489619"/>
                <a:gd name="connsiteX4" fmla="*/ 9174801 w 9176990"/>
                <a:gd name="connsiteY4" fmla="*/ 1061875 h 1489619"/>
                <a:gd name="connsiteX5" fmla="*/ 9169070 w 9176990"/>
                <a:gd name="connsiteY5" fmla="*/ 0 h 1489619"/>
                <a:gd name="connsiteX6" fmla="*/ 18502 w 9176990"/>
                <a:gd name="connsiteY6" fmla="*/ 1284 h 1489619"/>
                <a:gd name="connsiteX0" fmla="*/ 18502 w 9176990"/>
                <a:gd name="connsiteY0" fmla="*/ 1284 h 1489619"/>
                <a:gd name="connsiteX1" fmla="*/ 0 w 9176990"/>
                <a:gd name="connsiteY1" fmla="*/ 1489619 h 1489619"/>
                <a:gd name="connsiteX2" fmla="*/ 3209344 w 9176990"/>
                <a:gd name="connsiteY2" fmla="*/ 515274 h 1489619"/>
                <a:gd name="connsiteX3" fmla="*/ 6734404 w 9176990"/>
                <a:gd name="connsiteY3" fmla="*/ 1030952 h 1489619"/>
                <a:gd name="connsiteX4" fmla="*/ 9174801 w 9176990"/>
                <a:gd name="connsiteY4" fmla="*/ 1061875 h 1489619"/>
                <a:gd name="connsiteX5" fmla="*/ 9169070 w 9176990"/>
                <a:gd name="connsiteY5" fmla="*/ 0 h 1489619"/>
                <a:gd name="connsiteX6" fmla="*/ 18502 w 9176990"/>
                <a:gd name="connsiteY6" fmla="*/ 1284 h 1489619"/>
                <a:gd name="connsiteX0" fmla="*/ 18502 w 9176990"/>
                <a:gd name="connsiteY0" fmla="*/ 1284 h 1489619"/>
                <a:gd name="connsiteX1" fmla="*/ 0 w 9176990"/>
                <a:gd name="connsiteY1" fmla="*/ 1489619 h 1489619"/>
                <a:gd name="connsiteX2" fmla="*/ 3209344 w 9176990"/>
                <a:gd name="connsiteY2" fmla="*/ 515274 h 1489619"/>
                <a:gd name="connsiteX3" fmla="*/ 6734404 w 9176990"/>
                <a:gd name="connsiteY3" fmla="*/ 1030952 h 1489619"/>
                <a:gd name="connsiteX4" fmla="*/ 9174801 w 9176990"/>
                <a:gd name="connsiteY4" fmla="*/ 1061875 h 1489619"/>
                <a:gd name="connsiteX5" fmla="*/ 9169070 w 9176990"/>
                <a:gd name="connsiteY5" fmla="*/ 0 h 1489619"/>
                <a:gd name="connsiteX6" fmla="*/ 18502 w 9176990"/>
                <a:gd name="connsiteY6" fmla="*/ 1284 h 1489619"/>
                <a:gd name="connsiteX0" fmla="*/ 18502 w 9176990"/>
                <a:gd name="connsiteY0" fmla="*/ 1284 h 1489619"/>
                <a:gd name="connsiteX1" fmla="*/ 0 w 9176990"/>
                <a:gd name="connsiteY1" fmla="*/ 1489619 h 1489619"/>
                <a:gd name="connsiteX2" fmla="*/ 3209344 w 9176990"/>
                <a:gd name="connsiteY2" fmla="*/ 515274 h 1489619"/>
                <a:gd name="connsiteX3" fmla="*/ 6734404 w 9176990"/>
                <a:gd name="connsiteY3" fmla="*/ 981040 h 1489619"/>
                <a:gd name="connsiteX4" fmla="*/ 9174801 w 9176990"/>
                <a:gd name="connsiteY4" fmla="*/ 1061875 h 1489619"/>
                <a:gd name="connsiteX5" fmla="*/ 9169070 w 9176990"/>
                <a:gd name="connsiteY5" fmla="*/ 0 h 1489619"/>
                <a:gd name="connsiteX6" fmla="*/ 18502 w 9176990"/>
                <a:gd name="connsiteY6" fmla="*/ 1284 h 1489619"/>
                <a:gd name="connsiteX0" fmla="*/ 18502 w 9176990"/>
                <a:gd name="connsiteY0" fmla="*/ 1284 h 1489619"/>
                <a:gd name="connsiteX1" fmla="*/ 0 w 9176990"/>
                <a:gd name="connsiteY1" fmla="*/ 1489619 h 1489619"/>
                <a:gd name="connsiteX2" fmla="*/ 3209344 w 9176990"/>
                <a:gd name="connsiteY2" fmla="*/ 515274 h 1489619"/>
                <a:gd name="connsiteX3" fmla="*/ 6734404 w 9176990"/>
                <a:gd name="connsiteY3" fmla="*/ 981040 h 1489619"/>
                <a:gd name="connsiteX4" fmla="*/ 9174801 w 9176990"/>
                <a:gd name="connsiteY4" fmla="*/ 1061875 h 1489619"/>
                <a:gd name="connsiteX5" fmla="*/ 9169070 w 9176990"/>
                <a:gd name="connsiteY5" fmla="*/ 0 h 1489619"/>
                <a:gd name="connsiteX6" fmla="*/ 18502 w 9176990"/>
                <a:gd name="connsiteY6" fmla="*/ 1284 h 1489619"/>
                <a:gd name="connsiteX0" fmla="*/ 18502 w 9176990"/>
                <a:gd name="connsiteY0" fmla="*/ 1284 h 1489619"/>
                <a:gd name="connsiteX1" fmla="*/ 0 w 9176990"/>
                <a:gd name="connsiteY1" fmla="*/ 1489619 h 1489619"/>
                <a:gd name="connsiteX2" fmla="*/ 3209344 w 9176990"/>
                <a:gd name="connsiteY2" fmla="*/ 515274 h 1489619"/>
                <a:gd name="connsiteX3" fmla="*/ 6734404 w 9176990"/>
                <a:gd name="connsiteY3" fmla="*/ 981040 h 1489619"/>
                <a:gd name="connsiteX4" fmla="*/ 9174801 w 9176990"/>
                <a:gd name="connsiteY4" fmla="*/ 1061875 h 1489619"/>
                <a:gd name="connsiteX5" fmla="*/ 9169070 w 9176990"/>
                <a:gd name="connsiteY5" fmla="*/ 0 h 1489619"/>
                <a:gd name="connsiteX6" fmla="*/ 18502 w 9176990"/>
                <a:gd name="connsiteY6" fmla="*/ 1284 h 1489619"/>
                <a:gd name="connsiteX0" fmla="*/ 18502 w 9176990"/>
                <a:gd name="connsiteY0" fmla="*/ 1284 h 1489619"/>
                <a:gd name="connsiteX1" fmla="*/ 0 w 9176990"/>
                <a:gd name="connsiteY1" fmla="*/ 1489619 h 1489619"/>
                <a:gd name="connsiteX2" fmla="*/ 3209344 w 9176990"/>
                <a:gd name="connsiteY2" fmla="*/ 515274 h 1489619"/>
                <a:gd name="connsiteX3" fmla="*/ 6734404 w 9176990"/>
                <a:gd name="connsiteY3" fmla="*/ 981040 h 1489619"/>
                <a:gd name="connsiteX4" fmla="*/ 9174801 w 9176990"/>
                <a:gd name="connsiteY4" fmla="*/ 1061875 h 1489619"/>
                <a:gd name="connsiteX5" fmla="*/ 9169070 w 9176990"/>
                <a:gd name="connsiteY5" fmla="*/ 0 h 1489619"/>
                <a:gd name="connsiteX6" fmla="*/ 18502 w 9176990"/>
                <a:gd name="connsiteY6" fmla="*/ 1284 h 1489619"/>
                <a:gd name="connsiteX0" fmla="*/ 18502 w 9176990"/>
                <a:gd name="connsiteY0" fmla="*/ 1284 h 1489619"/>
                <a:gd name="connsiteX1" fmla="*/ 0 w 9176990"/>
                <a:gd name="connsiteY1" fmla="*/ 1489619 h 1489619"/>
                <a:gd name="connsiteX2" fmla="*/ 3209344 w 9176990"/>
                <a:gd name="connsiteY2" fmla="*/ 515274 h 1489619"/>
                <a:gd name="connsiteX3" fmla="*/ 6267623 w 9176990"/>
                <a:gd name="connsiteY3" fmla="*/ 866290 h 1489619"/>
                <a:gd name="connsiteX4" fmla="*/ 9174801 w 9176990"/>
                <a:gd name="connsiteY4" fmla="*/ 1061875 h 1489619"/>
                <a:gd name="connsiteX5" fmla="*/ 9169070 w 9176990"/>
                <a:gd name="connsiteY5" fmla="*/ 0 h 1489619"/>
                <a:gd name="connsiteX6" fmla="*/ 18502 w 9176990"/>
                <a:gd name="connsiteY6" fmla="*/ 1284 h 1489619"/>
                <a:gd name="connsiteX0" fmla="*/ 18502 w 9176990"/>
                <a:gd name="connsiteY0" fmla="*/ 1284 h 1489619"/>
                <a:gd name="connsiteX1" fmla="*/ 0 w 9176990"/>
                <a:gd name="connsiteY1" fmla="*/ 1489619 h 1489619"/>
                <a:gd name="connsiteX2" fmla="*/ 3209344 w 9176990"/>
                <a:gd name="connsiteY2" fmla="*/ 515274 h 1489619"/>
                <a:gd name="connsiteX3" fmla="*/ 6267623 w 9176990"/>
                <a:gd name="connsiteY3" fmla="*/ 866290 h 1489619"/>
                <a:gd name="connsiteX4" fmla="*/ 9174801 w 9176990"/>
                <a:gd name="connsiteY4" fmla="*/ 1061875 h 1489619"/>
                <a:gd name="connsiteX5" fmla="*/ 9169070 w 9176990"/>
                <a:gd name="connsiteY5" fmla="*/ 0 h 1489619"/>
                <a:gd name="connsiteX6" fmla="*/ 18502 w 9176990"/>
                <a:gd name="connsiteY6" fmla="*/ 1284 h 1489619"/>
                <a:gd name="connsiteX0" fmla="*/ 18502 w 9176990"/>
                <a:gd name="connsiteY0" fmla="*/ 1284 h 1489619"/>
                <a:gd name="connsiteX1" fmla="*/ 0 w 9176990"/>
                <a:gd name="connsiteY1" fmla="*/ 1489619 h 1489619"/>
                <a:gd name="connsiteX2" fmla="*/ 3209344 w 9176990"/>
                <a:gd name="connsiteY2" fmla="*/ 515274 h 1489619"/>
                <a:gd name="connsiteX3" fmla="*/ 6307596 w 9176990"/>
                <a:gd name="connsiteY3" fmla="*/ 941158 h 1489619"/>
                <a:gd name="connsiteX4" fmla="*/ 9174801 w 9176990"/>
                <a:gd name="connsiteY4" fmla="*/ 1061875 h 1489619"/>
                <a:gd name="connsiteX5" fmla="*/ 9169070 w 9176990"/>
                <a:gd name="connsiteY5" fmla="*/ 0 h 1489619"/>
                <a:gd name="connsiteX6" fmla="*/ 18502 w 9176990"/>
                <a:gd name="connsiteY6" fmla="*/ 1284 h 1489619"/>
                <a:gd name="connsiteX0" fmla="*/ 18502 w 9176990"/>
                <a:gd name="connsiteY0" fmla="*/ 1284 h 1489619"/>
                <a:gd name="connsiteX1" fmla="*/ 0 w 9176990"/>
                <a:gd name="connsiteY1" fmla="*/ 1489619 h 1489619"/>
                <a:gd name="connsiteX2" fmla="*/ 3209344 w 9176990"/>
                <a:gd name="connsiteY2" fmla="*/ 515274 h 1489619"/>
                <a:gd name="connsiteX3" fmla="*/ 6307596 w 9176990"/>
                <a:gd name="connsiteY3" fmla="*/ 941158 h 1489619"/>
                <a:gd name="connsiteX4" fmla="*/ 9174801 w 9176990"/>
                <a:gd name="connsiteY4" fmla="*/ 1061875 h 1489619"/>
                <a:gd name="connsiteX5" fmla="*/ 9169070 w 9176990"/>
                <a:gd name="connsiteY5" fmla="*/ 0 h 1489619"/>
                <a:gd name="connsiteX6" fmla="*/ 18502 w 9176990"/>
                <a:gd name="connsiteY6" fmla="*/ 1284 h 14896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76990" h="1489619">
                  <a:moveTo>
                    <a:pt x="18502" y="1284"/>
                  </a:moveTo>
                  <a:cubicBezTo>
                    <a:pt x="18485" y="491948"/>
                    <a:pt x="17" y="998955"/>
                    <a:pt x="0" y="1489619"/>
                  </a:cubicBezTo>
                  <a:cubicBezTo>
                    <a:pt x="304800" y="1334171"/>
                    <a:pt x="2076793" y="572593"/>
                    <a:pt x="3209344" y="515274"/>
                  </a:cubicBezTo>
                  <a:cubicBezTo>
                    <a:pt x="4341895" y="457955"/>
                    <a:pt x="5743827" y="772070"/>
                    <a:pt x="6307596" y="941158"/>
                  </a:cubicBezTo>
                  <a:cubicBezTo>
                    <a:pt x="6871365" y="1110246"/>
                    <a:pt x="8191884" y="1377605"/>
                    <a:pt x="9174801" y="1061875"/>
                  </a:cubicBezTo>
                  <a:cubicBezTo>
                    <a:pt x="9176990" y="769267"/>
                    <a:pt x="9166881" y="292608"/>
                    <a:pt x="9169070" y="0"/>
                  </a:cubicBezTo>
                  <a:lnTo>
                    <a:pt x="18502" y="1284"/>
                  </a:lnTo>
                  <a:close/>
                </a:path>
              </a:pathLst>
            </a:custGeom>
            <a:solidFill>
              <a:schemeClr val="accent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10" name="Freeform 9"/>
            <p:cNvSpPr/>
            <p:nvPr userDrawn="1"/>
          </p:nvSpPr>
          <p:spPr bwMode="invGray">
            <a:xfrm>
              <a:off x="1533" y="-1967"/>
              <a:ext cx="9149091" cy="1266391"/>
            </a:xfrm>
            <a:custGeom>
              <a:avLst/>
              <a:gdLst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7114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630680"/>
                <a:gd name="connsiteX1" fmla="*/ 18288 w 9153144"/>
                <a:gd name="connsiteY1" fmla="*/ 1472184 h 1630680"/>
                <a:gd name="connsiteX2" fmla="*/ 2980944 w 9153144"/>
                <a:gd name="connsiteY2" fmla="*/ 960120 h 1630680"/>
                <a:gd name="connsiteX3" fmla="*/ 7114032 w 9153144"/>
                <a:gd name="connsiteY3" fmla="*/ 1353312 h 1630680"/>
                <a:gd name="connsiteX4" fmla="*/ 9144000 w 9153144"/>
                <a:gd name="connsiteY4" fmla="*/ 1106424 h 1630680"/>
                <a:gd name="connsiteX5" fmla="*/ 9153144 w 9153144"/>
                <a:gd name="connsiteY5" fmla="*/ 0 h 1630680"/>
                <a:gd name="connsiteX6" fmla="*/ 0 w 9153144"/>
                <a:gd name="connsiteY6" fmla="*/ 9144 h 1630680"/>
                <a:gd name="connsiteX0" fmla="*/ 0 w 9153144"/>
                <a:gd name="connsiteY0" fmla="*/ 9144 h 1630680"/>
                <a:gd name="connsiteX1" fmla="*/ 18288 w 9153144"/>
                <a:gd name="connsiteY1" fmla="*/ 1472184 h 1630680"/>
                <a:gd name="connsiteX2" fmla="*/ 2980944 w 9153144"/>
                <a:gd name="connsiteY2" fmla="*/ 960120 h 1630680"/>
                <a:gd name="connsiteX3" fmla="*/ 7114032 w 9153144"/>
                <a:gd name="connsiteY3" fmla="*/ 1353312 h 1630680"/>
                <a:gd name="connsiteX4" fmla="*/ 9144000 w 9153144"/>
                <a:gd name="connsiteY4" fmla="*/ 1106424 h 1630680"/>
                <a:gd name="connsiteX5" fmla="*/ 9153144 w 9153144"/>
                <a:gd name="connsiteY5" fmla="*/ 0 h 1630680"/>
                <a:gd name="connsiteX6" fmla="*/ 0 w 9153144"/>
                <a:gd name="connsiteY6" fmla="*/ 9144 h 1630680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7114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7114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7114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7114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7114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6733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6739128 w 9153144"/>
                <a:gd name="connsiteY3" fmla="*/ 1316736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6739128 w 9153144"/>
                <a:gd name="connsiteY3" fmla="*/ 1316736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6739128 w 9153144"/>
                <a:gd name="connsiteY3" fmla="*/ 1316736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52 w 9153196"/>
                <a:gd name="connsiteY0" fmla="*/ 9144 h 1481136"/>
                <a:gd name="connsiteX1" fmla="*/ 0 w 9153196"/>
                <a:gd name="connsiteY1" fmla="*/ 1481136 h 1481136"/>
                <a:gd name="connsiteX2" fmla="*/ 2980996 w 9153196"/>
                <a:gd name="connsiteY2" fmla="*/ 960120 h 1481136"/>
                <a:gd name="connsiteX3" fmla="*/ 6739180 w 9153196"/>
                <a:gd name="connsiteY3" fmla="*/ 1316736 h 1481136"/>
                <a:gd name="connsiteX4" fmla="*/ 9144052 w 9153196"/>
                <a:gd name="connsiteY4" fmla="*/ 1106424 h 1481136"/>
                <a:gd name="connsiteX5" fmla="*/ 9153196 w 9153196"/>
                <a:gd name="connsiteY5" fmla="*/ 0 h 1481136"/>
                <a:gd name="connsiteX6" fmla="*/ 52 w 9153196"/>
                <a:gd name="connsiteY6" fmla="*/ 9144 h 1481136"/>
                <a:gd name="connsiteX0" fmla="*/ 52 w 9153196"/>
                <a:gd name="connsiteY0" fmla="*/ 1284 h 1481136"/>
                <a:gd name="connsiteX1" fmla="*/ 0 w 9153196"/>
                <a:gd name="connsiteY1" fmla="*/ 1481136 h 1481136"/>
                <a:gd name="connsiteX2" fmla="*/ 2980996 w 9153196"/>
                <a:gd name="connsiteY2" fmla="*/ 960120 h 1481136"/>
                <a:gd name="connsiteX3" fmla="*/ 6739180 w 9153196"/>
                <a:gd name="connsiteY3" fmla="*/ 1316736 h 1481136"/>
                <a:gd name="connsiteX4" fmla="*/ 9144052 w 9153196"/>
                <a:gd name="connsiteY4" fmla="*/ 1106424 h 1481136"/>
                <a:gd name="connsiteX5" fmla="*/ 9153196 w 9153196"/>
                <a:gd name="connsiteY5" fmla="*/ 0 h 1481136"/>
                <a:gd name="connsiteX6" fmla="*/ 52 w 9153196"/>
                <a:gd name="connsiteY6" fmla="*/ 1284 h 1481136"/>
                <a:gd name="connsiteX0" fmla="*/ 52 w 9153196"/>
                <a:gd name="connsiteY0" fmla="*/ 763284 h 1481136"/>
                <a:gd name="connsiteX1" fmla="*/ 0 w 9153196"/>
                <a:gd name="connsiteY1" fmla="*/ 1481136 h 1481136"/>
                <a:gd name="connsiteX2" fmla="*/ 2980996 w 9153196"/>
                <a:gd name="connsiteY2" fmla="*/ 960120 h 1481136"/>
                <a:gd name="connsiteX3" fmla="*/ 6739180 w 9153196"/>
                <a:gd name="connsiteY3" fmla="*/ 1316736 h 1481136"/>
                <a:gd name="connsiteX4" fmla="*/ 9144052 w 9153196"/>
                <a:gd name="connsiteY4" fmla="*/ 1106424 h 1481136"/>
                <a:gd name="connsiteX5" fmla="*/ 9153196 w 9153196"/>
                <a:gd name="connsiteY5" fmla="*/ 0 h 1481136"/>
                <a:gd name="connsiteX6" fmla="*/ 52 w 9153196"/>
                <a:gd name="connsiteY6" fmla="*/ 763284 h 1481136"/>
                <a:gd name="connsiteX0" fmla="*/ 52 w 9153196"/>
                <a:gd name="connsiteY0" fmla="*/ 1284 h 719136"/>
                <a:gd name="connsiteX1" fmla="*/ 0 w 9153196"/>
                <a:gd name="connsiteY1" fmla="*/ 719136 h 719136"/>
                <a:gd name="connsiteX2" fmla="*/ 2980996 w 9153196"/>
                <a:gd name="connsiteY2" fmla="*/ 198120 h 719136"/>
                <a:gd name="connsiteX3" fmla="*/ 6739180 w 9153196"/>
                <a:gd name="connsiteY3" fmla="*/ 554736 h 719136"/>
                <a:gd name="connsiteX4" fmla="*/ 9144052 w 9153196"/>
                <a:gd name="connsiteY4" fmla="*/ 344424 h 719136"/>
                <a:gd name="connsiteX5" fmla="*/ 9153196 w 9153196"/>
                <a:gd name="connsiteY5" fmla="*/ 0 h 719136"/>
                <a:gd name="connsiteX6" fmla="*/ 52 w 9153196"/>
                <a:gd name="connsiteY6" fmla="*/ 1284 h 719136"/>
                <a:gd name="connsiteX0" fmla="*/ 17 w 9162305"/>
                <a:gd name="connsiteY0" fmla="*/ 0 h 775764"/>
                <a:gd name="connsiteX1" fmla="*/ 9109 w 9162305"/>
                <a:gd name="connsiteY1" fmla="*/ 775764 h 775764"/>
                <a:gd name="connsiteX2" fmla="*/ 2990105 w 9162305"/>
                <a:gd name="connsiteY2" fmla="*/ 254748 h 775764"/>
                <a:gd name="connsiteX3" fmla="*/ 6748289 w 9162305"/>
                <a:gd name="connsiteY3" fmla="*/ 611364 h 775764"/>
                <a:gd name="connsiteX4" fmla="*/ 9153161 w 9162305"/>
                <a:gd name="connsiteY4" fmla="*/ 401052 h 775764"/>
                <a:gd name="connsiteX5" fmla="*/ 9162305 w 9162305"/>
                <a:gd name="connsiteY5" fmla="*/ 56628 h 775764"/>
                <a:gd name="connsiteX6" fmla="*/ 17 w 9162305"/>
                <a:gd name="connsiteY6" fmla="*/ 0 h 775764"/>
                <a:gd name="connsiteX0" fmla="*/ 17 w 9162305"/>
                <a:gd name="connsiteY0" fmla="*/ 0 h 821484"/>
                <a:gd name="connsiteX1" fmla="*/ 9109 w 9162305"/>
                <a:gd name="connsiteY1" fmla="*/ 821484 h 821484"/>
                <a:gd name="connsiteX2" fmla="*/ 2990105 w 9162305"/>
                <a:gd name="connsiteY2" fmla="*/ 300468 h 821484"/>
                <a:gd name="connsiteX3" fmla="*/ 6748289 w 9162305"/>
                <a:gd name="connsiteY3" fmla="*/ 657084 h 821484"/>
                <a:gd name="connsiteX4" fmla="*/ 9153161 w 9162305"/>
                <a:gd name="connsiteY4" fmla="*/ 446772 h 821484"/>
                <a:gd name="connsiteX5" fmla="*/ 9162305 w 9162305"/>
                <a:gd name="connsiteY5" fmla="*/ 102348 h 821484"/>
                <a:gd name="connsiteX6" fmla="*/ 17 w 9162305"/>
                <a:gd name="connsiteY6" fmla="*/ 0 h 821484"/>
                <a:gd name="connsiteX0" fmla="*/ 17 w 9162305"/>
                <a:gd name="connsiteY0" fmla="*/ 0 h 848916"/>
                <a:gd name="connsiteX1" fmla="*/ 9109 w 9162305"/>
                <a:gd name="connsiteY1" fmla="*/ 848916 h 848916"/>
                <a:gd name="connsiteX2" fmla="*/ 2990105 w 9162305"/>
                <a:gd name="connsiteY2" fmla="*/ 327900 h 848916"/>
                <a:gd name="connsiteX3" fmla="*/ 6748289 w 9162305"/>
                <a:gd name="connsiteY3" fmla="*/ 684516 h 848916"/>
                <a:gd name="connsiteX4" fmla="*/ 9153161 w 9162305"/>
                <a:gd name="connsiteY4" fmla="*/ 474204 h 848916"/>
                <a:gd name="connsiteX5" fmla="*/ 9162305 w 9162305"/>
                <a:gd name="connsiteY5" fmla="*/ 129780 h 848916"/>
                <a:gd name="connsiteX6" fmla="*/ 17 w 9162305"/>
                <a:gd name="connsiteY6" fmla="*/ 0 h 848916"/>
                <a:gd name="connsiteX0" fmla="*/ 17 w 9171449"/>
                <a:gd name="connsiteY0" fmla="*/ 0 h 864156"/>
                <a:gd name="connsiteX1" fmla="*/ 18253 w 9171449"/>
                <a:gd name="connsiteY1" fmla="*/ 864156 h 864156"/>
                <a:gd name="connsiteX2" fmla="*/ 2999249 w 9171449"/>
                <a:gd name="connsiteY2" fmla="*/ 343140 h 864156"/>
                <a:gd name="connsiteX3" fmla="*/ 6757433 w 9171449"/>
                <a:gd name="connsiteY3" fmla="*/ 699756 h 864156"/>
                <a:gd name="connsiteX4" fmla="*/ 9162305 w 9171449"/>
                <a:gd name="connsiteY4" fmla="*/ 489444 h 864156"/>
                <a:gd name="connsiteX5" fmla="*/ 9171449 w 9171449"/>
                <a:gd name="connsiteY5" fmla="*/ 145020 h 864156"/>
                <a:gd name="connsiteX6" fmla="*/ 17 w 9171449"/>
                <a:gd name="connsiteY6" fmla="*/ 0 h 864156"/>
                <a:gd name="connsiteX0" fmla="*/ 17 w 9189737"/>
                <a:gd name="connsiteY0" fmla="*/ 0 h 952548"/>
                <a:gd name="connsiteX1" fmla="*/ 36541 w 9189737"/>
                <a:gd name="connsiteY1" fmla="*/ 952548 h 952548"/>
                <a:gd name="connsiteX2" fmla="*/ 3017537 w 9189737"/>
                <a:gd name="connsiteY2" fmla="*/ 431532 h 952548"/>
                <a:gd name="connsiteX3" fmla="*/ 6775721 w 9189737"/>
                <a:gd name="connsiteY3" fmla="*/ 788148 h 952548"/>
                <a:gd name="connsiteX4" fmla="*/ 9180593 w 9189737"/>
                <a:gd name="connsiteY4" fmla="*/ 577836 h 952548"/>
                <a:gd name="connsiteX5" fmla="*/ 9189737 w 9189737"/>
                <a:gd name="connsiteY5" fmla="*/ 233412 h 952548"/>
                <a:gd name="connsiteX6" fmla="*/ 17 w 9189737"/>
                <a:gd name="connsiteY6" fmla="*/ 0 h 952548"/>
                <a:gd name="connsiteX0" fmla="*/ 17 w 9171449"/>
                <a:gd name="connsiteY0" fmla="*/ 0 h 909876"/>
                <a:gd name="connsiteX1" fmla="*/ 18253 w 9171449"/>
                <a:gd name="connsiteY1" fmla="*/ 909876 h 909876"/>
                <a:gd name="connsiteX2" fmla="*/ 2999249 w 9171449"/>
                <a:gd name="connsiteY2" fmla="*/ 388860 h 909876"/>
                <a:gd name="connsiteX3" fmla="*/ 6757433 w 9171449"/>
                <a:gd name="connsiteY3" fmla="*/ 745476 h 909876"/>
                <a:gd name="connsiteX4" fmla="*/ 9162305 w 9171449"/>
                <a:gd name="connsiteY4" fmla="*/ 535164 h 909876"/>
                <a:gd name="connsiteX5" fmla="*/ 9171449 w 9171449"/>
                <a:gd name="connsiteY5" fmla="*/ 190740 h 909876"/>
                <a:gd name="connsiteX6" fmla="*/ 17 w 9171449"/>
                <a:gd name="connsiteY6" fmla="*/ 0 h 909876"/>
                <a:gd name="connsiteX0" fmla="*/ 17 w 9180593"/>
                <a:gd name="connsiteY0" fmla="*/ 13476 h 923352"/>
                <a:gd name="connsiteX1" fmla="*/ 18253 w 9180593"/>
                <a:gd name="connsiteY1" fmla="*/ 923352 h 923352"/>
                <a:gd name="connsiteX2" fmla="*/ 2999249 w 9180593"/>
                <a:gd name="connsiteY2" fmla="*/ 402336 h 923352"/>
                <a:gd name="connsiteX3" fmla="*/ 6757433 w 9180593"/>
                <a:gd name="connsiteY3" fmla="*/ 758952 h 923352"/>
                <a:gd name="connsiteX4" fmla="*/ 9162305 w 9180593"/>
                <a:gd name="connsiteY4" fmla="*/ 548640 h 923352"/>
                <a:gd name="connsiteX5" fmla="*/ 9180593 w 9180593"/>
                <a:gd name="connsiteY5" fmla="*/ 0 h 923352"/>
                <a:gd name="connsiteX6" fmla="*/ 17 w 9180593"/>
                <a:gd name="connsiteY6" fmla="*/ 13476 h 923352"/>
                <a:gd name="connsiteX0" fmla="*/ 17 w 9189737"/>
                <a:gd name="connsiteY0" fmla="*/ 0 h 909876"/>
                <a:gd name="connsiteX1" fmla="*/ 18253 w 9189737"/>
                <a:gd name="connsiteY1" fmla="*/ 909876 h 909876"/>
                <a:gd name="connsiteX2" fmla="*/ 2999249 w 9189737"/>
                <a:gd name="connsiteY2" fmla="*/ 388860 h 909876"/>
                <a:gd name="connsiteX3" fmla="*/ 6757433 w 9189737"/>
                <a:gd name="connsiteY3" fmla="*/ 745476 h 909876"/>
                <a:gd name="connsiteX4" fmla="*/ 9162305 w 9189737"/>
                <a:gd name="connsiteY4" fmla="*/ 535164 h 909876"/>
                <a:gd name="connsiteX5" fmla="*/ 9189737 w 9189737"/>
                <a:gd name="connsiteY5" fmla="*/ 10908 h 909876"/>
                <a:gd name="connsiteX6" fmla="*/ 17 w 9189737"/>
                <a:gd name="connsiteY6" fmla="*/ 0 h 909876"/>
                <a:gd name="connsiteX0" fmla="*/ 0 w 9189720"/>
                <a:gd name="connsiteY0" fmla="*/ 0 h 909876"/>
                <a:gd name="connsiteX1" fmla="*/ 18236 w 9189720"/>
                <a:gd name="connsiteY1" fmla="*/ 909876 h 909876"/>
                <a:gd name="connsiteX2" fmla="*/ 2999232 w 9189720"/>
                <a:gd name="connsiteY2" fmla="*/ 388860 h 909876"/>
                <a:gd name="connsiteX3" fmla="*/ 6757416 w 9189720"/>
                <a:gd name="connsiteY3" fmla="*/ 745476 h 909876"/>
                <a:gd name="connsiteX4" fmla="*/ 9162288 w 9189720"/>
                <a:gd name="connsiteY4" fmla="*/ 535164 h 909876"/>
                <a:gd name="connsiteX5" fmla="*/ 9189720 w 9189720"/>
                <a:gd name="connsiteY5" fmla="*/ 10908 h 909876"/>
                <a:gd name="connsiteX6" fmla="*/ 0 w 9189720"/>
                <a:gd name="connsiteY6" fmla="*/ 0 h 909876"/>
                <a:gd name="connsiteX0" fmla="*/ 0 w 9162288"/>
                <a:gd name="connsiteY0" fmla="*/ 1971 h 911847"/>
                <a:gd name="connsiteX1" fmla="*/ 18236 w 9162288"/>
                <a:gd name="connsiteY1" fmla="*/ 911847 h 911847"/>
                <a:gd name="connsiteX2" fmla="*/ 2999232 w 9162288"/>
                <a:gd name="connsiteY2" fmla="*/ 390831 h 911847"/>
                <a:gd name="connsiteX3" fmla="*/ 6757416 w 9162288"/>
                <a:gd name="connsiteY3" fmla="*/ 747447 h 911847"/>
                <a:gd name="connsiteX4" fmla="*/ 9162288 w 9162288"/>
                <a:gd name="connsiteY4" fmla="*/ 537135 h 911847"/>
                <a:gd name="connsiteX5" fmla="*/ 9161386 w 9162288"/>
                <a:gd name="connsiteY5" fmla="*/ 0 h 911847"/>
                <a:gd name="connsiteX6" fmla="*/ 0 w 9162288"/>
                <a:gd name="connsiteY6" fmla="*/ 1971 h 911847"/>
                <a:gd name="connsiteX0" fmla="*/ 20401 w 9144052"/>
                <a:gd name="connsiteY0" fmla="*/ 32880 h 911847"/>
                <a:gd name="connsiteX1" fmla="*/ 0 w 9144052"/>
                <a:gd name="connsiteY1" fmla="*/ 911847 h 911847"/>
                <a:gd name="connsiteX2" fmla="*/ 2980996 w 9144052"/>
                <a:gd name="connsiteY2" fmla="*/ 390831 h 911847"/>
                <a:gd name="connsiteX3" fmla="*/ 6739180 w 9144052"/>
                <a:gd name="connsiteY3" fmla="*/ 747447 h 911847"/>
                <a:gd name="connsiteX4" fmla="*/ 9144052 w 9144052"/>
                <a:gd name="connsiteY4" fmla="*/ 537135 h 911847"/>
                <a:gd name="connsiteX5" fmla="*/ 9143150 w 9144052"/>
                <a:gd name="connsiteY5" fmla="*/ 0 h 911847"/>
                <a:gd name="connsiteX6" fmla="*/ 20401 w 9144052"/>
                <a:gd name="connsiteY6" fmla="*/ 32880 h 911847"/>
                <a:gd name="connsiteX0" fmla="*/ 2371 w 9144052"/>
                <a:gd name="connsiteY0" fmla="*/ 1971 h 911847"/>
                <a:gd name="connsiteX1" fmla="*/ 0 w 9144052"/>
                <a:gd name="connsiteY1" fmla="*/ 911847 h 911847"/>
                <a:gd name="connsiteX2" fmla="*/ 2980996 w 9144052"/>
                <a:gd name="connsiteY2" fmla="*/ 390831 h 911847"/>
                <a:gd name="connsiteX3" fmla="*/ 6739180 w 9144052"/>
                <a:gd name="connsiteY3" fmla="*/ 747447 h 911847"/>
                <a:gd name="connsiteX4" fmla="*/ 9144052 w 9144052"/>
                <a:gd name="connsiteY4" fmla="*/ 537135 h 911847"/>
                <a:gd name="connsiteX5" fmla="*/ 9143150 w 9144052"/>
                <a:gd name="connsiteY5" fmla="*/ 0 h 911847"/>
                <a:gd name="connsiteX6" fmla="*/ 2371 w 9144052"/>
                <a:gd name="connsiteY6" fmla="*/ 1971 h 911847"/>
                <a:gd name="connsiteX0" fmla="*/ 2371 w 9144052"/>
                <a:gd name="connsiteY0" fmla="*/ 1971 h 911847"/>
                <a:gd name="connsiteX1" fmla="*/ 0 w 9144052"/>
                <a:gd name="connsiteY1" fmla="*/ 911847 h 911847"/>
                <a:gd name="connsiteX2" fmla="*/ 2980996 w 9144052"/>
                <a:gd name="connsiteY2" fmla="*/ 390831 h 911847"/>
                <a:gd name="connsiteX3" fmla="*/ 6739180 w 9144052"/>
                <a:gd name="connsiteY3" fmla="*/ 747447 h 911847"/>
                <a:gd name="connsiteX4" fmla="*/ 9144052 w 9144052"/>
                <a:gd name="connsiteY4" fmla="*/ 537135 h 911847"/>
                <a:gd name="connsiteX5" fmla="*/ 9143150 w 9144052"/>
                <a:gd name="connsiteY5" fmla="*/ 0 h 911847"/>
                <a:gd name="connsiteX6" fmla="*/ 2371 w 9144052"/>
                <a:gd name="connsiteY6" fmla="*/ 1971 h 911847"/>
                <a:gd name="connsiteX0" fmla="*/ 2371 w 9144052"/>
                <a:gd name="connsiteY0" fmla="*/ 1971 h 911847"/>
                <a:gd name="connsiteX1" fmla="*/ 0 w 9144052"/>
                <a:gd name="connsiteY1" fmla="*/ 911847 h 911847"/>
                <a:gd name="connsiteX2" fmla="*/ 2980996 w 9144052"/>
                <a:gd name="connsiteY2" fmla="*/ 390831 h 911847"/>
                <a:gd name="connsiteX3" fmla="*/ 9144052 w 9144052"/>
                <a:gd name="connsiteY3" fmla="*/ 537135 h 911847"/>
                <a:gd name="connsiteX4" fmla="*/ 9143150 w 9144052"/>
                <a:gd name="connsiteY4" fmla="*/ 0 h 911847"/>
                <a:gd name="connsiteX5" fmla="*/ 2371 w 9144052"/>
                <a:gd name="connsiteY5" fmla="*/ 1971 h 911847"/>
                <a:gd name="connsiteX0" fmla="*/ 2371 w 9144052"/>
                <a:gd name="connsiteY0" fmla="*/ 1971 h 911847"/>
                <a:gd name="connsiteX1" fmla="*/ 0 w 9144052"/>
                <a:gd name="connsiteY1" fmla="*/ 911847 h 911847"/>
                <a:gd name="connsiteX2" fmla="*/ 3361996 w 9144052"/>
                <a:gd name="connsiteY2" fmla="*/ 390831 h 911847"/>
                <a:gd name="connsiteX3" fmla="*/ 9144052 w 9144052"/>
                <a:gd name="connsiteY3" fmla="*/ 537135 h 911847"/>
                <a:gd name="connsiteX4" fmla="*/ 9143150 w 9144052"/>
                <a:gd name="connsiteY4" fmla="*/ 0 h 911847"/>
                <a:gd name="connsiteX5" fmla="*/ 2371 w 9144052"/>
                <a:gd name="connsiteY5" fmla="*/ 1971 h 911847"/>
                <a:gd name="connsiteX0" fmla="*/ 2371 w 9144052"/>
                <a:gd name="connsiteY0" fmla="*/ 1971 h 1193400"/>
                <a:gd name="connsiteX1" fmla="*/ 0 w 9144052"/>
                <a:gd name="connsiteY1" fmla="*/ 911847 h 1193400"/>
                <a:gd name="connsiteX2" fmla="*/ 3361996 w 9144052"/>
                <a:gd name="connsiteY2" fmla="*/ 390831 h 1193400"/>
                <a:gd name="connsiteX3" fmla="*/ 9144052 w 9144052"/>
                <a:gd name="connsiteY3" fmla="*/ 537135 h 1193400"/>
                <a:gd name="connsiteX4" fmla="*/ 9143150 w 9144052"/>
                <a:gd name="connsiteY4" fmla="*/ 0 h 1193400"/>
                <a:gd name="connsiteX5" fmla="*/ 2371 w 9144052"/>
                <a:gd name="connsiteY5" fmla="*/ 1971 h 1193400"/>
                <a:gd name="connsiteX0" fmla="*/ 2371 w 9144052"/>
                <a:gd name="connsiteY0" fmla="*/ 1971 h 1125725"/>
                <a:gd name="connsiteX1" fmla="*/ 0 w 9144052"/>
                <a:gd name="connsiteY1" fmla="*/ 911847 h 1125725"/>
                <a:gd name="connsiteX2" fmla="*/ 3361996 w 9144052"/>
                <a:gd name="connsiteY2" fmla="*/ 390831 h 1125725"/>
                <a:gd name="connsiteX3" fmla="*/ 9144052 w 9144052"/>
                <a:gd name="connsiteY3" fmla="*/ 537135 h 1125725"/>
                <a:gd name="connsiteX4" fmla="*/ 9143150 w 9144052"/>
                <a:gd name="connsiteY4" fmla="*/ 0 h 1125725"/>
                <a:gd name="connsiteX5" fmla="*/ 2371 w 9144052"/>
                <a:gd name="connsiteY5" fmla="*/ 1971 h 1125725"/>
                <a:gd name="connsiteX0" fmla="*/ 2371 w 9144052"/>
                <a:gd name="connsiteY0" fmla="*/ 1971 h 1244834"/>
                <a:gd name="connsiteX1" fmla="*/ 0 w 9144052"/>
                <a:gd name="connsiteY1" fmla="*/ 911847 h 1244834"/>
                <a:gd name="connsiteX2" fmla="*/ 3361996 w 9144052"/>
                <a:gd name="connsiteY2" fmla="*/ 390831 h 1244834"/>
                <a:gd name="connsiteX3" fmla="*/ 9144052 w 9144052"/>
                <a:gd name="connsiteY3" fmla="*/ 537135 h 1244834"/>
                <a:gd name="connsiteX4" fmla="*/ 9143150 w 9144052"/>
                <a:gd name="connsiteY4" fmla="*/ 0 h 1244834"/>
                <a:gd name="connsiteX5" fmla="*/ 2371 w 9144052"/>
                <a:gd name="connsiteY5" fmla="*/ 1971 h 1244834"/>
                <a:gd name="connsiteX0" fmla="*/ 2371 w 9144052"/>
                <a:gd name="connsiteY0" fmla="*/ 1971 h 1244834"/>
                <a:gd name="connsiteX1" fmla="*/ 0 w 9144052"/>
                <a:gd name="connsiteY1" fmla="*/ 863120 h 1244834"/>
                <a:gd name="connsiteX2" fmla="*/ 3361996 w 9144052"/>
                <a:gd name="connsiteY2" fmla="*/ 390831 h 1244834"/>
                <a:gd name="connsiteX3" fmla="*/ 9144052 w 9144052"/>
                <a:gd name="connsiteY3" fmla="*/ 537135 h 1244834"/>
                <a:gd name="connsiteX4" fmla="*/ 9143150 w 9144052"/>
                <a:gd name="connsiteY4" fmla="*/ 0 h 1244834"/>
                <a:gd name="connsiteX5" fmla="*/ 2371 w 9144052"/>
                <a:gd name="connsiteY5" fmla="*/ 1971 h 1244834"/>
                <a:gd name="connsiteX0" fmla="*/ 2371 w 9144052"/>
                <a:gd name="connsiteY0" fmla="*/ 1971 h 1244834"/>
                <a:gd name="connsiteX1" fmla="*/ 0 w 9144052"/>
                <a:gd name="connsiteY1" fmla="*/ 749425 h 1244834"/>
                <a:gd name="connsiteX2" fmla="*/ 3361996 w 9144052"/>
                <a:gd name="connsiteY2" fmla="*/ 390831 h 1244834"/>
                <a:gd name="connsiteX3" fmla="*/ 9144052 w 9144052"/>
                <a:gd name="connsiteY3" fmla="*/ 537135 h 1244834"/>
                <a:gd name="connsiteX4" fmla="*/ 9143150 w 9144052"/>
                <a:gd name="connsiteY4" fmla="*/ 0 h 1244834"/>
                <a:gd name="connsiteX5" fmla="*/ 2371 w 9144052"/>
                <a:gd name="connsiteY5" fmla="*/ 1971 h 1244834"/>
                <a:gd name="connsiteX0" fmla="*/ 2371 w 9144052"/>
                <a:gd name="connsiteY0" fmla="*/ 1971 h 1244834"/>
                <a:gd name="connsiteX1" fmla="*/ 0 w 9144052"/>
                <a:gd name="connsiteY1" fmla="*/ 749425 h 1244834"/>
                <a:gd name="connsiteX2" fmla="*/ 3343523 w 9144052"/>
                <a:gd name="connsiteY2" fmla="*/ 315034 h 1244834"/>
                <a:gd name="connsiteX3" fmla="*/ 9144052 w 9144052"/>
                <a:gd name="connsiteY3" fmla="*/ 537135 h 1244834"/>
                <a:gd name="connsiteX4" fmla="*/ 9143150 w 9144052"/>
                <a:gd name="connsiteY4" fmla="*/ 0 h 1244834"/>
                <a:gd name="connsiteX5" fmla="*/ 2371 w 9144052"/>
                <a:gd name="connsiteY5" fmla="*/ 1971 h 1244834"/>
                <a:gd name="connsiteX0" fmla="*/ 2371 w 9144052"/>
                <a:gd name="connsiteY0" fmla="*/ 1971 h 1244834"/>
                <a:gd name="connsiteX1" fmla="*/ 0 w 9144052"/>
                <a:gd name="connsiteY1" fmla="*/ 749425 h 1244834"/>
                <a:gd name="connsiteX2" fmla="*/ 3114923 w 9144052"/>
                <a:gd name="connsiteY2" fmla="*/ 315034 h 1244834"/>
                <a:gd name="connsiteX3" fmla="*/ 9144052 w 9144052"/>
                <a:gd name="connsiteY3" fmla="*/ 537135 h 1244834"/>
                <a:gd name="connsiteX4" fmla="*/ 9143150 w 9144052"/>
                <a:gd name="connsiteY4" fmla="*/ 0 h 1244834"/>
                <a:gd name="connsiteX5" fmla="*/ 2371 w 9144052"/>
                <a:gd name="connsiteY5" fmla="*/ 1971 h 1244834"/>
                <a:gd name="connsiteX0" fmla="*/ 2371 w 9144052"/>
                <a:gd name="connsiteY0" fmla="*/ 1971 h 1282732"/>
                <a:gd name="connsiteX1" fmla="*/ 0 w 9144052"/>
                <a:gd name="connsiteY1" fmla="*/ 749425 h 1282732"/>
                <a:gd name="connsiteX2" fmla="*/ 3114923 w 9144052"/>
                <a:gd name="connsiteY2" fmla="*/ 315034 h 1282732"/>
                <a:gd name="connsiteX3" fmla="*/ 9144052 w 9144052"/>
                <a:gd name="connsiteY3" fmla="*/ 537135 h 1282732"/>
                <a:gd name="connsiteX4" fmla="*/ 9143150 w 9144052"/>
                <a:gd name="connsiteY4" fmla="*/ 0 h 1282732"/>
                <a:gd name="connsiteX5" fmla="*/ 2371 w 9144052"/>
                <a:gd name="connsiteY5" fmla="*/ 1971 h 1282732"/>
                <a:gd name="connsiteX0" fmla="*/ 2371 w 9144052"/>
                <a:gd name="connsiteY0" fmla="*/ 1971 h 1282732"/>
                <a:gd name="connsiteX1" fmla="*/ 0 w 9144052"/>
                <a:gd name="connsiteY1" fmla="*/ 749425 h 1282732"/>
                <a:gd name="connsiteX2" fmla="*/ 3114923 w 9144052"/>
                <a:gd name="connsiteY2" fmla="*/ 315034 h 1282732"/>
                <a:gd name="connsiteX3" fmla="*/ 9144052 w 9144052"/>
                <a:gd name="connsiteY3" fmla="*/ 537135 h 1282732"/>
                <a:gd name="connsiteX4" fmla="*/ 9143150 w 9144052"/>
                <a:gd name="connsiteY4" fmla="*/ 0 h 1282732"/>
                <a:gd name="connsiteX5" fmla="*/ 2371 w 9144052"/>
                <a:gd name="connsiteY5" fmla="*/ 1971 h 1282732"/>
                <a:gd name="connsiteX0" fmla="*/ 2371 w 9144052"/>
                <a:gd name="connsiteY0" fmla="*/ 1971 h 1282732"/>
                <a:gd name="connsiteX1" fmla="*/ 0 w 9144052"/>
                <a:gd name="connsiteY1" fmla="*/ 749425 h 1282732"/>
                <a:gd name="connsiteX2" fmla="*/ 3114923 w 9144052"/>
                <a:gd name="connsiteY2" fmla="*/ 315034 h 1282732"/>
                <a:gd name="connsiteX3" fmla="*/ 9144052 w 9144052"/>
                <a:gd name="connsiteY3" fmla="*/ 537135 h 1282732"/>
                <a:gd name="connsiteX4" fmla="*/ 9143150 w 9144052"/>
                <a:gd name="connsiteY4" fmla="*/ 0 h 1282732"/>
                <a:gd name="connsiteX5" fmla="*/ 2371 w 9144052"/>
                <a:gd name="connsiteY5" fmla="*/ 1971 h 1282732"/>
                <a:gd name="connsiteX0" fmla="*/ 2371 w 9144052"/>
                <a:gd name="connsiteY0" fmla="*/ 1971 h 1570664"/>
                <a:gd name="connsiteX1" fmla="*/ 0 w 9144052"/>
                <a:gd name="connsiteY1" fmla="*/ 749425 h 1570664"/>
                <a:gd name="connsiteX2" fmla="*/ 3114923 w 9144052"/>
                <a:gd name="connsiteY2" fmla="*/ 315034 h 1570664"/>
                <a:gd name="connsiteX3" fmla="*/ 9144052 w 9144052"/>
                <a:gd name="connsiteY3" fmla="*/ 825067 h 1570664"/>
                <a:gd name="connsiteX4" fmla="*/ 9143150 w 9144052"/>
                <a:gd name="connsiteY4" fmla="*/ 0 h 1570664"/>
                <a:gd name="connsiteX5" fmla="*/ 2371 w 9144052"/>
                <a:gd name="connsiteY5" fmla="*/ 1971 h 1570664"/>
                <a:gd name="connsiteX0" fmla="*/ 2371 w 9144052"/>
                <a:gd name="connsiteY0" fmla="*/ 1971 h 1986563"/>
                <a:gd name="connsiteX1" fmla="*/ 0 w 9144052"/>
                <a:gd name="connsiteY1" fmla="*/ 749425 h 1986563"/>
                <a:gd name="connsiteX2" fmla="*/ 3114923 w 9144052"/>
                <a:gd name="connsiteY2" fmla="*/ 315034 h 1986563"/>
                <a:gd name="connsiteX3" fmla="*/ 9144052 w 9144052"/>
                <a:gd name="connsiteY3" fmla="*/ 825067 h 1986563"/>
                <a:gd name="connsiteX4" fmla="*/ 9143150 w 9144052"/>
                <a:gd name="connsiteY4" fmla="*/ 0 h 1986563"/>
                <a:gd name="connsiteX5" fmla="*/ 2371 w 9144052"/>
                <a:gd name="connsiteY5" fmla="*/ 1971 h 1986563"/>
                <a:gd name="connsiteX0" fmla="*/ 2371 w 9144052"/>
                <a:gd name="connsiteY0" fmla="*/ 1971 h 1910577"/>
                <a:gd name="connsiteX1" fmla="*/ 0 w 9144052"/>
                <a:gd name="connsiteY1" fmla="*/ 749425 h 1910577"/>
                <a:gd name="connsiteX2" fmla="*/ 3114923 w 9144052"/>
                <a:gd name="connsiteY2" fmla="*/ 315034 h 1910577"/>
                <a:gd name="connsiteX3" fmla="*/ 9144052 w 9144052"/>
                <a:gd name="connsiteY3" fmla="*/ 825067 h 1910577"/>
                <a:gd name="connsiteX4" fmla="*/ 9143150 w 9144052"/>
                <a:gd name="connsiteY4" fmla="*/ 0 h 1910577"/>
                <a:gd name="connsiteX5" fmla="*/ 2371 w 9144052"/>
                <a:gd name="connsiteY5" fmla="*/ 1971 h 1910577"/>
                <a:gd name="connsiteX0" fmla="*/ 790 w 9142471"/>
                <a:gd name="connsiteY0" fmla="*/ 1971 h 1910577"/>
                <a:gd name="connsiteX1" fmla="*/ 4568 w 9142471"/>
                <a:gd name="connsiteY1" fmla="*/ 1141332 h 1910577"/>
                <a:gd name="connsiteX2" fmla="*/ 3113342 w 9142471"/>
                <a:gd name="connsiteY2" fmla="*/ 315034 h 1910577"/>
                <a:gd name="connsiteX3" fmla="*/ 9142471 w 9142471"/>
                <a:gd name="connsiteY3" fmla="*/ 825067 h 1910577"/>
                <a:gd name="connsiteX4" fmla="*/ 9141569 w 9142471"/>
                <a:gd name="connsiteY4" fmla="*/ 0 h 1910577"/>
                <a:gd name="connsiteX5" fmla="*/ 790 w 9142471"/>
                <a:gd name="connsiteY5" fmla="*/ 1971 h 1910577"/>
                <a:gd name="connsiteX0" fmla="*/ 790 w 9142471"/>
                <a:gd name="connsiteY0" fmla="*/ 1971 h 1910577"/>
                <a:gd name="connsiteX1" fmla="*/ 4568 w 9142471"/>
                <a:gd name="connsiteY1" fmla="*/ 1141332 h 1910577"/>
                <a:gd name="connsiteX2" fmla="*/ 3162539 w 9142471"/>
                <a:gd name="connsiteY2" fmla="*/ 482994 h 1910577"/>
                <a:gd name="connsiteX3" fmla="*/ 9142471 w 9142471"/>
                <a:gd name="connsiteY3" fmla="*/ 825067 h 1910577"/>
                <a:gd name="connsiteX4" fmla="*/ 9141569 w 9142471"/>
                <a:gd name="connsiteY4" fmla="*/ 0 h 1910577"/>
                <a:gd name="connsiteX5" fmla="*/ 790 w 9142471"/>
                <a:gd name="connsiteY5" fmla="*/ 1971 h 1910577"/>
                <a:gd name="connsiteX0" fmla="*/ 790 w 9142471"/>
                <a:gd name="connsiteY0" fmla="*/ 1971 h 1742614"/>
                <a:gd name="connsiteX1" fmla="*/ 4568 w 9142471"/>
                <a:gd name="connsiteY1" fmla="*/ 1141332 h 1742614"/>
                <a:gd name="connsiteX2" fmla="*/ 3162539 w 9142471"/>
                <a:gd name="connsiteY2" fmla="*/ 482994 h 1742614"/>
                <a:gd name="connsiteX3" fmla="*/ 9142471 w 9142471"/>
                <a:gd name="connsiteY3" fmla="*/ 825067 h 1742614"/>
                <a:gd name="connsiteX4" fmla="*/ 9141569 w 9142471"/>
                <a:gd name="connsiteY4" fmla="*/ 0 h 1742614"/>
                <a:gd name="connsiteX5" fmla="*/ 790 w 9142471"/>
                <a:gd name="connsiteY5" fmla="*/ 1971 h 1742614"/>
                <a:gd name="connsiteX0" fmla="*/ 790 w 9142471"/>
                <a:gd name="connsiteY0" fmla="*/ 1971 h 1850587"/>
                <a:gd name="connsiteX1" fmla="*/ 4568 w 9142471"/>
                <a:gd name="connsiteY1" fmla="*/ 1141332 h 1850587"/>
                <a:gd name="connsiteX2" fmla="*/ 3162539 w 9142471"/>
                <a:gd name="connsiteY2" fmla="*/ 482994 h 1850587"/>
                <a:gd name="connsiteX3" fmla="*/ 9142471 w 9142471"/>
                <a:gd name="connsiteY3" fmla="*/ 825067 h 1850587"/>
                <a:gd name="connsiteX4" fmla="*/ 9141569 w 9142471"/>
                <a:gd name="connsiteY4" fmla="*/ 0 h 1850587"/>
                <a:gd name="connsiteX5" fmla="*/ 790 w 9142471"/>
                <a:gd name="connsiteY5" fmla="*/ 1971 h 1850587"/>
                <a:gd name="connsiteX0" fmla="*/ 790 w 9142471"/>
                <a:gd name="connsiteY0" fmla="*/ 1971 h 1850587"/>
                <a:gd name="connsiteX1" fmla="*/ 4568 w 9142471"/>
                <a:gd name="connsiteY1" fmla="*/ 1141332 h 1850587"/>
                <a:gd name="connsiteX2" fmla="*/ 3162539 w 9142471"/>
                <a:gd name="connsiteY2" fmla="*/ 482994 h 1850587"/>
                <a:gd name="connsiteX3" fmla="*/ 9142471 w 9142471"/>
                <a:gd name="connsiteY3" fmla="*/ 825067 h 1850587"/>
                <a:gd name="connsiteX4" fmla="*/ 9141569 w 9142471"/>
                <a:gd name="connsiteY4" fmla="*/ 0 h 1850587"/>
                <a:gd name="connsiteX5" fmla="*/ 790 w 9142471"/>
                <a:gd name="connsiteY5" fmla="*/ 1971 h 1850587"/>
                <a:gd name="connsiteX0" fmla="*/ 790 w 9142471"/>
                <a:gd name="connsiteY0" fmla="*/ 1971 h 1538662"/>
                <a:gd name="connsiteX1" fmla="*/ 4568 w 9142471"/>
                <a:gd name="connsiteY1" fmla="*/ 1141332 h 1538662"/>
                <a:gd name="connsiteX2" fmla="*/ 3162539 w 9142471"/>
                <a:gd name="connsiteY2" fmla="*/ 482994 h 1538662"/>
                <a:gd name="connsiteX3" fmla="*/ 9142471 w 9142471"/>
                <a:gd name="connsiteY3" fmla="*/ 825067 h 1538662"/>
                <a:gd name="connsiteX4" fmla="*/ 9141569 w 9142471"/>
                <a:gd name="connsiteY4" fmla="*/ 0 h 1538662"/>
                <a:gd name="connsiteX5" fmla="*/ 790 w 9142471"/>
                <a:gd name="connsiteY5" fmla="*/ 1971 h 1538662"/>
                <a:gd name="connsiteX0" fmla="*/ 790 w 9142471"/>
                <a:gd name="connsiteY0" fmla="*/ 1971 h 1874582"/>
                <a:gd name="connsiteX1" fmla="*/ 4568 w 9142471"/>
                <a:gd name="connsiteY1" fmla="*/ 1141332 h 1874582"/>
                <a:gd name="connsiteX2" fmla="*/ 3162539 w 9142471"/>
                <a:gd name="connsiteY2" fmla="*/ 482994 h 1874582"/>
                <a:gd name="connsiteX3" fmla="*/ 9142471 w 9142471"/>
                <a:gd name="connsiteY3" fmla="*/ 825067 h 1874582"/>
                <a:gd name="connsiteX4" fmla="*/ 9141569 w 9142471"/>
                <a:gd name="connsiteY4" fmla="*/ 0 h 1874582"/>
                <a:gd name="connsiteX5" fmla="*/ 790 w 9142471"/>
                <a:gd name="connsiteY5" fmla="*/ 1971 h 1874582"/>
                <a:gd name="connsiteX0" fmla="*/ 790 w 9142471"/>
                <a:gd name="connsiteY0" fmla="*/ 1971 h 1874582"/>
                <a:gd name="connsiteX1" fmla="*/ 4568 w 9142471"/>
                <a:gd name="connsiteY1" fmla="*/ 1141332 h 1874582"/>
                <a:gd name="connsiteX2" fmla="*/ 3162539 w 9142471"/>
                <a:gd name="connsiteY2" fmla="*/ 482994 h 1874582"/>
                <a:gd name="connsiteX3" fmla="*/ 9142471 w 9142471"/>
                <a:gd name="connsiteY3" fmla="*/ 825067 h 1874582"/>
                <a:gd name="connsiteX4" fmla="*/ 9141569 w 9142471"/>
                <a:gd name="connsiteY4" fmla="*/ 0 h 1874582"/>
                <a:gd name="connsiteX5" fmla="*/ 790 w 9142471"/>
                <a:gd name="connsiteY5" fmla="*/ 1971 h 18745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142471" h="1874582">
                  <a:moveTo>
                    <a:pt x="790" y="1971"/>
                  </a:moveTo>
                  <a:cubicBezTo>
                    <a:pt x="0" y="305263"/>
                    <a:pt x="5358" y="838040"/>
                    <a:pt x="4568" y="1141332"/>
                  </a:cubicBezTo>
                  <a:cubicBezTo>
                    <a:pt x="419096" y="979788"/>
                    <a:pt x="1492070" y="639683"/>
                    <a:pt x="3162539" y="482994"/>
                  </a:cubicBezTo>
                  <a:cubicBezTo>
                    <a:pt x="4833008" y="326305"/>
                    <a:pt x="7747892" y="1874582"/>
                    <a:pt x="9142471" y="825067"/>
                  </a:cubicBezTo>
                  <a:cubicBezTo>
                    <a:pt x="9142170" y="646022"/>
                    <a:pt x="9141870" y="179045"/>
                    <a:pt x="9141569" y="0"/>
                  </a:cubicBezTo>
                  <a:lnTo>
                    <a:pt x="790" y="197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">
          <a:xfrm>
            <a:off x="1207007" y="273050"/>
            <a:ext cx="10375392" cy="950976"/>
          </a:xfr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lang="en-US" sz="2400" b="1" kern="1200" smtClean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7072" y="1371600"/>
            <a:ext cx="6815667" cy="4754880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94816" y="1362456"/>
            <a:ext cx="3425952" cy="476402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219200" y="6537960"/>
            <a:ext cx="2844800" cy="246888"/>
          </a:xfrm>
        </p:spPr>
        <p:txBody>
          <a:bodyPr/>
          <a:lstStyle/>
          <a:p>
            <a:fld id="{5586B75A-687E-405C-8A0B-8D00578BA2C3}" type="datetimeFigureOut">
              <a:rPr lang="en-US" smtClean="0"/>
              <a:pPr/>
              <a:t>9/1/2020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92728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black">
          <a:xfrm>
            <a:off x="7010400" y="987552"/>
            <a:ext cx="4974336" cy="795528"/>
          </a:xfrm>
        </p:spPr>
        <p:txBody>
          <a:bodyPr anchor="b"/>
          <a:lstStyle>
            <a:lvl1pPr algn="l"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 bwMode="gray">
          <a:xfrm>
            <a:off x="707136" y="1216152"/>
            <a:ext cx="6193536" cy="4645152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34784" y="1901952"/>
            <a:ext cx="4949952" cy="175564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219200" y="6537960"/>
            <a:ext cx="2844800" cy="246888"/>
          </a:xfrm>
        </p:spPr>
        <p:txBody>
          <a:bodyPr/>
          <a:lstStyle/>
          <a:p>
            <a:fld id="{5586B75A-687E-405C-8A0B-8D00578BA2C3}" type="datetimeFigureOut">
              <a:rPr lang="en-US" smtClean="0"/>
              <a:pPr/>
              <a:t>9/1/2020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8" name="Group 7"/>
          <p:cNvGrpSpPr/>
          <p:nvPr/>
        </p:nvGrpSpPr>
        <p:grpSpPr bwMode="invGray">
          <a:xfrm rot="16200000">
            <a:off x="-2709598" y="2703653"/>
            <a:ext cx="6891618" cy="1472419"/>
            <a:chOff x="-18448" y="-1967"/>
            <a:chExt cx="9176991" cy="1292024"/>
          </a:xfrm>
        </p:grpSpPr>
        <p:sp>
          <p:nvSpPr>
            <p:cNvPr id="9" name="Freeform 8"/>
            <p:cNvSpPr/>
            <p:nvPr userDrawn="1"/>
          </p:nvSpPr>
          <p:spPr bwMode="invGray">
            <a:xfrm>
              <a:off x="-18448" y="5"/>
              <a:ext cx="9176991" cy="1290052"/>
            </a:xfrm>
            <a:custGeom>
              <a:avLst/>
              <a:gdLst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7114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630680"/>
                <a:gd name="connsiteX1" fmla="*/ 18288 w 9153144"/>
                <a:gd name="connsiteY1" fmla="*/ 1472184 h 1630680"/>
                <a:gd name="connsiteX2" fmla="*/ 2980944 w 9153144"/>
                <a:gd name="connsiteY2" fmla="*/ 960120 h 1630680"/>
                <a:gd name="connsiteX3" fmla="*/ 7114032 w 9153144"/>
                <a:gd name="connsiteY3" fmla="*/ 1353312 h 1630680"/>
                <a:gd name="connsiteX4" fmla="*/ 9144000 w 9153144"/>
                <a:gd name="connsiteY4" fmla="*/ 1106424 h 1630680"/>
                <a:gd name="connsiteX5" fmla="*/ 9153144 w 9153144"/>
                <a:gd name="connsiteY5" fmla="*/ 0 h 1630680"/>
                <a:gd name="connsiteX6" fmla="*/ 0 w 9153144"/>
                <a:gd name="connsiteY6" fmla="*/ 9144 h 1630680"/>
                <a:gd name="connsiteX0" fmla="*/ 0 w 9153144"/>
                <a:gd name="connsiteY0" fmla="*/ 9144 h 1630680"/>
                <a:gd name="connsiteX1" fmla="*/ 18288 w 9153144"/>
                <a:gd name="connsiteY1" fmla="*/ 1472184 h 1630680"/>
                <a:gd name="connsiteX2" fmla="*/ 2980944 w 9153144"/>
                <a:gd name="connsiteY2" fmla="*/ 960120 h 1630680"/>
                <a:gd name="connsiteX3" fmla="*/ 7114032 w 9153144"/>
                <a:gd name="connsiteY3" fmla="*/ 1353312 h 1630680"/>
                <a:gd name="connsiteX4" fmla="*/ 9144000 w 9153144"/>
                <a:gd name="connsiteY4" fmla="*/ 1106424 h 1630680"/>
                <a:gd name="connsiteX5" fmla="*/ 9153144 w 9153144"/>
                <a:gd name="connsiteY5" fmla="*/ 0 h 1630680"/>
                <a:gd name="connsiteX6" fmla="*/ 0 w 9153144"/>
                <a:gd name="connsiteY6" fmla="*/ 9144 h 1630680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7114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7114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7114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7114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7114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6733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6739128 w 9153144"/>
                <a:gd name="connsiteY3" fmla="*/ 1316736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6739128 w 9153144"/>
                <a:gd name="connsiteY3" fmla="*/ 1316736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6739128 w 9153144"/>
                <a:gd name="connsiteY3" fmla="*/ 1316736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52 w 9153196"/>
                <a:gd name="connsiteY0" fmla="*/ 9144 h 1481136"/>
                <a:gd name="connsiteX1" fmla="*/ 0 w 9153196"/>
                <a:gd name="connsiteY1" fmla="*/ 1481136 h 1481136"/>
                <a:gd name="connsiteX2" fmla="*/ 2980996 w 9153196"/>
                <a:gd name="connsiteY2" fmla="*/ 960120 h 1481136"/>
                <a:gd name="connsiteX3" fmla="*/ 6739180 w 9153196"/>
                <a:gd name="connsiteY3" fmla="*/ 1316736 h 1481136"/>
                <a:gd name="connsiteX4" fmla="*/ 9144052 w 9153196"/>
                <a:gd name="connsiteY4" fmla="*/ 1106424 h 1481136"/>
                <a:gd name="connsiteX5" fmla="*/ 9153196 w 9153196"/>
                <a:gd name="connsiteY5" fmla="*/ 0 h 1481136"/>
                <a:gd name="connsiteX6" fmla="*/ 52 w 9153196"/>
                <a:gd name="connsiteY6" fmla="*/ 9144 h 1481136"/>
                <a:gd name="connsiteX0" fmla="*/ 52 w 9153196"/>
                <a:gd name="connsiteY0" fmla="*/ 1284 h 1481136"/>
                <a:gd name="connsiteX1" fmla="*/ 0 w 9153196"/>
                <a:gd name="connsiteY1" fmla="*/ 1481136 h 1481136"/>
                <a:gd name="connsiteX2" fmla="*/ 2980996 w 9153196"/>
                <a:gd name="connsiteY2" fmla="*/ 960120 h 1481136"/>
                <a:gd name="connsiteX3" fmla="*/ 6739180 w 9153196"/>
                <a:gd name="connsiteY3" fmla="*/ 1316736 h 1481136"/>
                <a:gd name="connsiteX4" fmla="*/ 9144052 w 9153196"/>
                <a:gd name="connsiteY4" fmla="*/ 1106424 h 1481136"/>
                <a:gd name="connsiteX5" fmla="*/ 9153196 w 9153196"/>
                <a:gd name="connsiteY5" fmla="*/ 0 h 1481136"/>
                <a:gd name="connsiteX6" fmla="*/ 52 w 9153196"/>
                <a:gd name="connsiteY6" fmla="*/ 1284 h 1481136"/>
                <a:gd name="connsiteX0" fmla="*/ 52 w 9153196"/>
                <a:gd name="connsiteY0" fmla="*/ 1284 h 1862136"/>
                <a:gd name="connsiteX1" fmla="*/ 0 w 9153196"/>
                <a:gd name="connsiteY1" fmla="*/ 1862136 h 1862136"/>
                <a:gd name="connsiteX2" fmla="*/ 2980996 w 9153196"/>
                <a:gd name="connsiteY2" fmla="*/ 960120 h 1862136"/>
                <a:gd name="connsiteX3" fmla="*/ 6739180 w 9153196"/>
                <a:gd name="connsiteY3" fmla="*/ 1316736 h 1862136"/>
                <a:gd name="connsiteX4" fmla="*/ 9144052 w 9153196"/>
                <a:gd name="connsiteY4" fmla="*/ 1106424 h 1862136"/>
                <a:gd name="connsiteX5" fmla="*/ 9153196 w 9153196"/>
                <a:gd name="connsiteY5" fmla="*/ 0 h 1862136"/>
                <a:gd name="connsiteX6" fmla="*/ 52 w 9153196"/>
                <a:gd name="connsiteY6" fmla="*/ 1284 h 1862136"/>
                <a:gd name="connsiteX0" fmla="*/ 52 w 9153196"/>
                <a:gd name="connsiteY0" fmla="*/ 1284 h 1862136"/>
                <a:gd name="connsiteX1" fmla="*/ 0 w 9153196"/>
                <a:gd name="connsiteY1" fmla="*/ 1862136 h 1862136"/>
                <a:gd name="connsiteX2" fmla="*/ 2999284 w 9153196"/>
                <a:gd name="connsiteY2" fmla="*/ 1051560 h 1862136"/>
                <a:gd name="connsiteX3" fmla="*/ 6739180 w 9153196"/>
                <a:gd name="connsiteY3" fmla="*/ 1316736 h 1862136"/>
                <a:gd name="connsiteX4" fmla="*/ 9144052 w 9153196"/>
                <a:gd name="connsiteY4" fmla="*/ 1106424 h 1862136"/>
                <a:gd name="connsiteX5" fmla="*/ 9153196 w 9153196"/>
                <a:gd name="connsiteY5" fmla="*/ 0 h 1862136"/>
                <a:gd name="connsiteX6" fmla="*/ 52 w 9153196"/>
                <a:gd name="connsiteY6" fmla="*/ 1284 h 1862136"/>
                <a:gd name="connsiteX0" fmla="*/ 52 w 9153196"/>
                <a:gd name="connsiteY0" fmla="*/ 1284 h 1862136"/>
                <a:gd name="connsiteX1" fmla="*/ 0 w 9153196"/>
                <a:gd name="connsiteY1" fmla="*/ 1862136 h 1862136"/>
                <a:gd name="connsiteX2" fmla="*/ 2999284 w 9153196"/>
                <a:gd name="connsiteY2" fmla="*/ 1051560 h 1862136"/>
                <a:gd name="connsiteX3" fmla="*/ 6739180 w 9153196"/>
                <a:gd name="connsiteY3" fmla="*/ 1316736 h 1862136"/>
                <a:gd name="connsiteX4" fmla="*/ 9144052 w 9153196"/>
                <a:gd name="connsiteY4" fmla="*/ 1487424 h 1862136"/>
                <a:gd name="connsiteX5" fmla="*/ 9153196 w 9153196"/>
                <a:gd name="connsiteY5" fmla="*/ 0 h 1862136"/>
                <a:gd name="connsiteX6" fmla="*/ 52 w 9153196"/>
                <a:gd name="connsiteY6" fmla="*/ 1284 h 1862136"/>
                <a:gd name="connsiteX0" fmla="*/ 52 w 9153196"/>
                <a:gd name="connsiteY0" fmla="*/ 1284 h 1862136"/>
                <a:gd name="connsiteX1" fmla="*/ 0 w 9153196"/>
                <a:gd name="connsiteY1" fmla="*/ 1862136 h 1862136"/>
                <a:gd name="connsiteX2" fmla="*/ 2999284 w 9153196"/>
                <a:gd name="connsiteY2" fmla="*/ 1051560 h 1862136"/>
                <a:gd name="connsiteX3" fmla="*/ 6281980 w 9153196"/>
                <a:gd name="connsiteY3" fmla="*/ 1469136 h 1862136"/>
                <a:gd name="connsiteX4" fmla="*/ 9144052 w 9153196"/>
                <a:gd name="connsiteY4" fmla="*/ 1487424 h 1862136"/>
                <a:gd name="connsiteX5" fmla="*/ 9153196 w 9153196"/>
                <a:gd name="connsiteY5" fmla="*/ 0 h 1862136"/>
                <a:gd name="connsiteX6" fmla="*/ 52 w 9153196"/>
                <a:gd name="connsiteY6" fmla="*/ 1284 h 1862136"/>
                <a:gd name="connsiteX0" fmla="*/ 52 w 9153196"/>
                <a:gd name="connsiteY0" fmla="*/ 1284 h 1862136"/>
                <a:gd name="connsiteX1" fmla="*/ 0 w 9153196"/>
                <a:gd name="connsiteY1" fmla="*/ 1862136 h 1862136"/>
                <a:gd name="connsiteX2" fmla="*/ 2999284 w 9153196"/>
                <a:gd name="connsiteY2" fmla="*/ 1051560 h 1862136"/>
                <a:gd name="connsiteX3" fmla="*/ 6281980 w 9153196"/>
                <a:gd name="connsiteY3" fmla="*/ 1469136 h 1862136"/>
                <a:gd name="connsiteX4" fmla="*/ 9144052 w 9153196"/>
                <a:gd name="connsiteY4" fmla="*/ 1487424 h 1862136"/>
                <a:gd name="connsiteX5" fmla="*/ 9153196 w 9153196"/>
                <a:gd name="connsiteY5" fmla="*/ 0 h 1862136"/>
                <a:gd name="connsiteX6" fmla="*/ 52 w 9153196"/>
                <a:gd name="connsiteY6" fmla="*/ 1284 h 1862136"/>
                <a:gd name="connsiteX0" fmla="*/ 52 w 9153196"/>
                <a:gd name="connsiteY0" fmla="*/ 1284 h 1862136"/>
                <a:gd name="connsiteX1" fmla="*/ 0 w 9153196"/>
                <a:gd name="connsiteY1" fmla="*/ 1862136 h 1862136"/>
                <a:gd name="connsiteX2" fmla="*/ 2999284 w 9153196"/>
                <a:gd name="connsiteY2" fmla="*/ 1051560 h 1862136"/>
                <a:gd name="connsiteX3" fmla="*/ 6281980 w 9153196"/>
                <a:gd name="connsiteY3" fmla="*/ 1469136 h 1862136"/>
                <a:gd name="connsiteX4" fmla="*/ 9144052 w 9153196"/>
                <a:gd name="connsiteY4" fmla="*/ 1487424 h 1862136"/>
                <a:gd name="connsiteX5" fmla="*/ 9153196 w 9153196"/>
                <a:gd name="connsiteY5" fmla="*/ 0 h 1862136"/>
                <a:gd name="connsiteX6" fmla="*/ 52 w 9153196"/>
                <a:gd name="connsiteY6" fmla="*/ 1284 h 1862136"/>
                <a:gd name="connsiteX0" fmla="*/ 52 w 9153196"/>
                <a:gd name="connsiteY0" fmla="*/ 610884 h 1862136"/>
                <a:gd name="connsiteX1" fmla="*/ 0 w 9153196"/>
                <a:gd name="connsiteY1" fmla="*/ 1862136 h 1862136"/>
                <a:gd name="connsiteX2" fmla="*/ 2999284 w 9153196"/>
                <a:gd name="connsiteY2" fmla="*/ 1051560 h 1862136"/>
                <a:gd name="connsiteX3" fmla="*/ 6281980 w 9153196"/>
                <a:gd name="connsiteY3" fmla="*/ 1469136 h 1862136"/>
                <a:gd name="connsiteX4" fmla="*/ 9144052 w 9153196"/>
                <a:gd name="connsiteY4" fmla="*/ 1487424 h 1862136"/>
                <a:gd name="connsiteX5" fmla="*/ 9153196 w 9153196"/>
                <a:gd name="connsiteY5" fmla="*/ 0 h 1862136"/>
                <a:gd name="connsiteX6" fmla="*/ 52 w 9153196"/>
                <a:gd name="connsiteY6" fmla="*/ 610884 h 1862136"/>
                <a:gd name="connsiteX0" fmla="*/ 52 w 9153196"/>
                <a:gd name="connsiteY0" fmla="*/ 1284 h 1252536"/>
                <a:gd name="connsiteX1" fmla="*/ 0 w 9153196"/>
                <a:gd name="connsiteY1" fmla="*/ 1252536 h 1252536"/>
                <a:gd name="connsiteX2" fmla="*/ 2999284 w 9153196"/>
                <a:gd name="connsiteY2" fmla="*/ 441960 h 1252536"/>
                <a:gd name="connsiteX3" fmla="*/ 6281980 w 9153196"/>
                <a:gd name="connsiteY3" fmla="*/ 859536 h 1252536"/>
                <a:gd name="connsiteX4" fmla="*/ 9144052 w 9153196"/>
                <a:gd name="connsiteY4" fmla="*/ 877824 h 1252536"/>
                <a:gd name="connsiteX5" fmla="*/ 9153196 w 9153196"/>
                <a:gd name="connsiteY5" fmla="*/ 0 h 1252536"/>
                <a:gd name="connsiteX6" fmla="*/ 52 w 9153196"/>
                <a:gd name="connsiteY6" fmla="*/ 1284 h 1252536"/>
                <a:gd name="connsiteX0" fmla="*/ 52 w 9153196"/>
                <a:gd name="connsiteY0" fmla="*/ 1284 h 1252536"/>
                <a:gd name="connsiteX1" fmla="*/ 0 w 9153196"/>
                <a:gd name="connsiteY1" fmla="*/ 1252536 h 1252536"/>
                <a:gd name="connsiteX2" fmla="*/ 3010829 w 9153196"/>
                <a:gd name="connsiteY2" fmla="*/ 483524 h 1252536"/>
                <a:gd name="connsiteX3" fmla="*/ 6281980 w 9153196"/>
                <a:gd name="connsiteY3" fmla="*/ 859536 h 1252536"/>
                <a:gd name="connsiteX4" fmla="*/ 9144052 w 9153196"/>
                <a:gd name="connsiteY4" fmla="*/ 877824 h 1252536"/>
                <a:gd name="connsiteX5" fmla="*/ 9153196 w 9153196"/>
                <a:gd name="connsiteY5" fmla="*/ 0 h 1252536"/>
                <a:gd name="connsiteX6" fmla="*/ 52 w 9153196"/>
                <a:gd name="connsiteY6" fmla="*/ 1284 h 1252536"/>
                <a:gd name="connsiteX0" fmla="*/ 52 w 9153196"/>
                <a:gd name="connsiteY0" fmla="*/ 1284 h 1252536"/>
                <a:gd name="connsiteX1" fmla="*/ 0 w 9153196"/>
                <a:gd name="connsiteY1" fmla="*/ 1252536 h 1252536"/>
                <a:gd name="connsiteX2" fmla="*/ 3010829 w 9153196"/>
                <a:gd name="connsiteY2" fmla="*/ 483524 h 1252536"/>
                <a:gd name="connsiteX3" fmla="*/ 6281980 w 9153196"/>
                <a:gd name="connsiteY3" fmla="*/ 859536 h 1252536"/>
                <a:gd name="connsiteX4" fmla="*/ 9144052 w 9153196"/>
                <a:gd name="connsiteY4" fmla="*/ 877824 h 1252536"/>
                <a:gd name="connsiteX5" fmla="*/ 9153196 w 9153196"/>
                <a:gd name="connsiteY5" fmla="*/ 0 h 1252536"/>
                <a:gd name="connsiteX6" fmla="*/ 52 w 9153196"/>
                <a:gd name="connsiteY6" fmla="*/ 1284 h 1252536"/>
                <a:gd name="connsiteX0" fmla="*/ 52 w 9153196"/>
                <a:gd name="connsiteY0" fmla="*/ 1284 h 1252536"/>
                <a:gd name="connsiteX1" fmla="*/ 0 w 9153196"/>
                <a:gd name="connsiteY1" fmla="*/ 1252536 h 1252536"/>
                <a:gd name="connsiteX2" fmla="*/ 3010829 w 9153196"/>
                <a:gd name="connsiteY2" fmla="*/ 483524 h 1252536"/>
                <a:gd name="connsiteX3" fmla="*/ 6281980 w 9153196"/>
                <a:gd name="connsiteY3" fmla="*/ 859536 h 1252536"/>
                <a:gd name="connsiteX4" fmla="*/ 9144052 w 9153196"/>
                <a:gd name="connsiteY4" fmla="*/ 877824 h 1252536"/>
                <a:gd name="connsiteX5" fmla="*/ 9153196 w 9153196"/>
                <a:gd name="connsiteY5" fmla="*/ 0 h 1252536"/>
                <a:gd name="connsiteX6" fmla="*/ 52 w 9153196"/>
                <a:gd name="connsiteY6" fmla="*/ 1284 h 1252536"/>
                <a:gd name="connsiteX0" fmla="*/ 52 w 9153196"/>
                <a:gd name="connsiteY0" fmla="*/ 1284 h 1252536"/>
                <a:gd name="connsiteX1" fmla="*/ 0 w 9153196"/>
                <a:gd name="connsiteY1" fmla="*/ 1252536 h 1252536"/>
                <a:gd name="connsiteX2" fmla="*/ 3620429 w 9153196"/>
                <a:gd name="connsiteY2" fmla="*/ 483524 h 1252536"/>
                <a:gd name="connsiteX3" fmla="*/ 6281980 w 9153196"/>
                <a:gd name="connsiteY3" fmla="*/ 859536 h 1252536"/>
                <a:gd name="connsiteX4" fmla="*/ 9144052 w 9153196"/>
                <a:gd name="connsiteY4" fmla="*/ 877824 h 1252536"/>
                <a:gd name="connsiteX5" fmla="*/ 9153196 w 9153196"/>
                <a:gd name="connsiteY5" fmla="*/ 0 h 1252536"/>
                <a:gd name="connsiteX6" fmla="*/ 52 w 9153196"/>
                <a:gd name="connsiteY6" fmla="*/ 1284 h 1252536"/>
                <a:gd name="connsiteX0" fmla="*/ 52 w 9153196"/>
                <a:gd name="connsiteY0" fmla="*/ 1284 h 1252536"/>
                <a:gd name="connsiteX1" fmla="*/ 0 w 9153196"/>
                <a:gd name="connsiteY1" fmla="*/ 1252536 h 1252536"/>
                <a:gd name="connsiteX2" fmla="*/ 3620429 w 9153196"/>
                <a:gd name="connsiteY2" fmla="*/ 483524 h 1252536"/>
                <a:gd name="connsiteX3" fmla="*/ 6281980 w 9153196"/>
                <a:gd name="connsiteY3" fmla="*/ 859536 h 1252536"/>
                <a:gd name="connsiteX4" fmla="*/ 9144052 w 9153196"/>
                <a:gd name="connsiteY4" fmla="*/ 877824 h 1252536"/>
                <a:gd name="connsiteX5" fmla="*/ 9153196 w 9153196"/>
                <a:gd name="connsiteY5" fmla="*/ 0 h 1252536"/>
                <a:gd name="connsiteX6" fmla="*/ 52 w 9153196"/>
                <a:gd name="connsiteY6" fmla="*/ 1284 h 1252536"/>
                <a:gd name="connsiteX0" fmla="*/ 52 w 9153196"/>
                <a:gd name="connsiteY0" fmla="*/ 1284 h 1252536"/>
                <a:gd name="connsiteX1" fmla="*/ 0 w 9153196"/>
                <a:gd name="connsiteY1" fmla="*/ 1252536 h 1252536"/>
                <a:gd name="connsiteX2" fmla="*/ 3620429 w 9153196"/>
                <a:gd name="connsiteY2" fmla="*/ 483524 h 1252536"/>
                <a:gd name="connsiteX3" fmla="*/ 9144052 w 9153196"/>
                <a:gd name="connsiteY3" fmla="*/ 877824 h 1252536"/>
                <a:gd name="connsiteX4" fmla="*/ 9153196 w 9153196"/>
                <a:gd name="connsiteY4" fmla="*/ 0 h 1252536"/>
                <a:gd name="connsiteX5" fmla="*/ 52 w 9153196"/>
                <a:gd name="connsiteY5" fmla="*/ 1284 h 1252536"/>
                <a:gd name="connsiteX0" fmla="*/ 52 w 9153196"/>
                <a:gd name="connsiteY0" fmla="*/ 1284 h 1252536"/>
                <a:gd name="connsiteX1" fmla="*/ 0 w 9153196"/>
                <a:gd name="connsiteY1" fmla="*/ 1252536 h 1252536"/>
                <a:gd name="connsiteX2" fmla="*/ 3620429 w 9153196"/>
                <a:gd name="connsiteY2" fmla="*/ 483524 h 1252536"/>
                <a:gd name="connsiteX3" fmla="*/ 9144052 w 9153196"/>
                <a:gd name="connsiteY3" fmla="*/ 877824 h 1252536"/>
                <a:gd name="connsiteX4" fmla="*/ 9153196 w 9153196"/>
                <a:gd name="connsiteY4" fmla="*/ 0 h 1252536"/>
                <a:gd name="connsiteX5" fmla="*/ 52 w 9153196"/>
                <a:gd name="connsiteY5" fmla="*/ 1284 h 1252536"/>
                <a:gd name="connsiteX0" fmla="*/ 52 w 9153196"/>
                <a:gd name="connsiteY0" fmla="*/ 1284 h 1279374"/>
                <a:gd name="connsiteX1" fmla="*/ 0 w 9153196"/>
                <a:gd name="connsiteY1" fmla="*/ 1252536 h 1279374"/>
                <a:gd name="connsiteX2" fmla="*/ 3620429 w 9153196"/>
                <a:gd name="connsiteY2" fmla="*/ 483524 h 1279374"/>
                <a:gd name="connsiteX3" fmla="*/ 9144052 w 9153196"/>
                <a:gd name="connsiteY3" fmla="*/ 877824 h 1279374"/>
                <a:gd name="connsiteX4" fmla="*/ 9153196 w 9153196"/>
                <a:gd name="connsiteY4" fmla="*/ 0 h 1279374"/>
                <a:gd name="connsiteX5" fmla="*/ 52 w 9153196"/>
                <a:gd name="connsiteY5" fmla="*/ 1284 h 1279374"/>
                <a:gd name="connsiteX0" fmla="*/ 52 w 9150620"/>
                <a:gd name="connsiteY0" fmla="*/ 1284 h 1279374"/>
                <a:gd name="connsiteX1" fmla="*/ 0 w 9150620"/>
                <a:gd name="connsiteY1" fmla="*/ 1252536 h 1279374"/>
                <a:gd name="connsiteX2" fmla="*/ 3620429 w 9150620"/>
                <a:gd name="connsiteY2" fmla="*/ 483524 h 1279374"/>
                <a:gd name="connsiteX3" fmla="*/ 9144052 w 9150620"/>
                <a:gd name="connsiteY3" fmla="*/ 877824 h 1279374"/>
                <a:gd name="connsiteX4" fmla="*/ 9150620 w 9150620"/>
                <a:gd name="connsiteY4" fmla="*/ 0 h 1279374"/>
                <a:gd name="connsiteX5" fmla="*/ 52 w 9150620"/>
                <a:gd name="connsiteY5" fmla="*/ 1284 h 1279374"/>
                <a:gd name="connsiteX0" fmla="*/ 52 w 9150620"/>
                <a:gd name="connsiteY0" fmla="*/ 1284 h 1279374"/>
                <a:gd name="connsiteX1" fmla="*/ 0 w 9150620"/>
                <a:gd name="connsiteY1" fmla="*/ 1252536 h 1279374"/>
                <a:gd name="connsiteX2" fmla="*/ 3641211 w 9150620"/>
                <a:gd name="connsiteY2" fmla="*/ 459690 h 1279374"/>
                <a:gd name="connsiteX3" fmla="*/ 9144052 w 9150620"/>
                <a:gd name="connsiteY3" fmla="*/ 877824 h 1279374"/>
                <a:gd name="connsiteX4" fmla="*/ 9150620 w 9150620"/>
                <a:gd name="connsiteY4" fmla="*/ 0 h 1279374"/>
                <a:gd name="connsiteX5" fmla="*/ 52 w 9150620"/>
                <a:gd name="connsiteY5" fmla="*/ 1284 h 1279374"/>
                <a:gd name="connsiteX0" fmla="*/ 52 w 9150620"/>
                <a:gd name="connsiteY0" fmla="*/ 1284 h 1279374"/>
                <a:gd name="connsiteX1" fmla="*/ 0 w 9150620"/>
                <a:gd name="connsiteY1" fmla="*/ 1252536 h 1279374"/>
                <a:gd name="connsiteX2" fmla="*/ 3641211 w 9150620"/>
                <a:gd name="connsiteY2" fmla="*/ 459690 h 1279374"/>
                <a:gd name="connsiteX3" fmla="*/ 9144052 w 9150620"/>
                <a:gd name="connsiteY3" fmla="*/ 877824 h 1279374"/>
                <a:gd name="connsiteX4" fmla="*/ 9150620 w 9150620"/>
                <a:gd name="connsiteY4" fmla="*/ 0 h 1279374"/>
                <a:gd name="connsiteX5" fmla="*/ 52 w 9150620"/>
                <a:gd name="connsiteY5" fmla="*/ 1284 h 1279374"/>
                <a:gd name="connsiteX0" fmla="*/ 52 w 9150620"/>
                <a:gd name="connsiteY0" fmla="*/ 1284 h 1279374"/>
                <a:gd name="connsiteX1" fmla="*/ 0 w 9150620"/>
                <a:gd name="connsiteY1" fmla="*/ 1252536 h 1279374"/>
                <a:gd name="connsiteX2" fmla="*/ 3622738 w 9150620"/>
                <a:gd name="connsiteY2" fmla="*/ 425264 h 1279374"/>
                <a:gd name="connsiteX3" fmla="*/ 9144052 w 9150620"/>
                <a:gd name="connsiteY3" fmla="*/ 877824 h 1279374"/>
                <a:gd name="connsiteX4" fmla="*/ 9150620 w 9150620"/>
                <a:gd name="connsiteY4" fmla="*/ 0 h 1279374"/>
                <a:gd name="connsiteX5" fmla="*/ 52 w 9150620"/>
                <a:gd name="connsiteY5" fmla="*/ 1284 h 1279374"/>
                <a:gd name="connsiteX0" fmla="*/ 52 w 9150620"/>
                <a:gd name="connsiteY0" fmla="*/ 1284 h 1279374"/>
                <a:gd name="connsiteX1" fmla="*/ 0 w 9150620"/>
                <a:gd name="connsiteY1" fmla="*/ 1252536 h 1279374"/>
                <a:gd name="connsiteX2" fmla="*/ 3622738 w 9150620"/>
                <a:gd name="connsiteY2" fmla="*/ 425264 h 1279374"/>
                <a:gd name="connsiteX3" fmla="*/ 9144052 w 9150620"/>
                <a:gd name="connsiteY3" fmla="*/ 877824 h 1279374"/>
                <a:gd name="connsiteX4" fmla="*/ 9150620 w 9150620"/>
                <a:gd name="connsiteY4" fmla="*/ 0 h 1279374"/>
                <a:gd name="connsiteX5" fmla="*/ 52 w 9150620"/>
                <a:gd name="connsiteY5" fmla="*/ 1284 h 1279374"/>
                <a:gd name="connsiteX0" fmla="*/ 52 w 9150620"/>
                <a:gd name="connsiteY0" fmla="*/ 1284 h 1279374"/>
                <a:gd name="connsiteX1" fmla="*/ 0 w 9150620"/>
                <a:gd name="connsiteY1" fmla="*/ 1252536 h 1279374"/>
                <a:gd name="connsiteX2" fmla="*/ 3622738 w 9150620"/>
                <a:gd name="connsiteY2" fmla="*/ 425264 h 1279374"/>
                <a:gd name="connsiteX3" fmla="*/ 9144052 w 9150620"/>
                <a:gd name="connsiteY3" fmla="*/ 877824 h 1279374"/>
                <a:gd name="connsiteX4" fmla="*/ 9150620 w 9150620"/>
                <a:gd name="connsiteY4" fmla="*/ 0 h 1279374"/>
                <a:gd name="connsiteX5" fmla="*/ 52 w 9150620"/>
                <a:gd name="connsiteY5" fmla="*/ 1284 h 1279374"/>
                <a:gd name="connsiteX0" fmla="*/ 52 w 9150620"/>
                <a:gd name="connsiteY0" fmla="*/ 1284 h 1252536"/>
                <a:gd name="connsiteX1" fmla="*/ 0 w 9150620"/>
                <a:gd name="connsiteY1" fmla="*/ 1252536 h 1252536"/>
                <a:gd name="connsiteX2" fmla="*/ 3622738 w 9150620"/>
                <a:gd name="connsiteY2" fmla="*/ 425264 h 1252536"/>
                <a:gd name="connsiteX3" fmla="*/ 9144052 w 9150620"/>
                <a:gd name="connsiteY3" fmla="*/ 877824 h 1252536"/>
                <a:gd name="connsiteX4" fmla="*/ 9150620 w 9150620"/>
                <a:gd name="connsiteY4" fmla="*/ 0 h 1252536"/>
                <a:gd name="connsiteX5" fmla="*/ 52 w 9150620"/>
                <a:gd name="connsiteY5" fmla="*/ 1284 h 1252536"/>
                <a:gd name="connsiteX0" fmla="*/ 52 w 9150620"/>
                <a:gd name="connsiteY0" fmla="*/ 1284 h 1252536"/>
                <a:gd name="connsiteX1" fmla="*/ 0 w 9150620"/>
                <a:gd name="connsiteY1" fmla="*/ 1252536 h 1252536"/>
                <a:gd name="connsiteX2" fmla="*/ 3622738 w 9150620"/>
                <a:gd name="connsiteY2" fmla="*/ 425264 h 1252536"/>
                <a:gd name="connsiteX3" fmla="*/ 9144052 w 9150620"/>
                <a:gd name="connsiteY3" fmla="*/ 877824 h 1252536"/>
                <a:gd name="connsiteX4" fmla="*/ 9150620 w 9150620"/>
                <a:gd name="connsiteY4" fmla="*/ 0 h 1252536"/>
                <a:gd name="connsiteX5" fmla="*/ 52 w 9150620"/>
                <a:gd name="connsiteY5" fmla="*/ 1284 h 1252536"/>
                <a:gd name="connsiteX0" fmla="*/ 52 w 9150620"/>
                <a:gd name="connsiteY0" fmla="*/ 1284 h 1340282"/>
                <a:gd name="connsiteX1" fmla="*/ 0 w 9150620"/>
                <a:gd name="connsiteY1" fmla="*/ 1252536 h 1340282"/>
                <a:gd name="connsiteX2" fmla="*/ 3622738 w 9150620"/>
                <a:gd name="connsiteY2" fmla="*/ 425264 h 1340282"/>
                <a:gd name="connsiteX3" fmla="*/ 9144052 w 9150620"/>
                <a:gd name="connsiteY3" fmla="*/ 877824 h 1340282"/>
                <a:gd name="connsiteX4" fmla="*/ 9150620 w 9150620"/>
                <a:gd name="connsiteY4" fmla="*/ 0 h 1340282"/>
                <a:gd name="connsiteX5" fmla="*/ 52 w 9150620"/>
                <a:gd name="connsiteY5" fmla="*/ 1284 h 1340282"/>
                <a:gd name="connsiteX0" fmla="*/ 52 w 9150620"/>
                <a:gd name="connsiteY0" fmla="*/ 1284 h 1470041"/>
                <a:gd name="connsiteX1" fmla="*/ 0 w 9150620"/>
                <a:gd name="connsiteY1" fmla="*/ 1252536 h 1470041"/>
                <a:gd name="connsiteX2" fmla="*/ 3622738 w 9150620"/>
                <a:gd name="connsiteY2" fmla="*/ 425264 h 1470041"/>
                <a:gd name="connsiteX3" fmla="*/ 9144052 w 9150620"/>
                <a:gd name="connsiteY3" fmla="*/ 877824 h 1470041"/>
                <a:gd name="connsiteX4" fmla="*/ 9150620 w 9150620"/>
                <a:gd name="connsiteY4" fmla="*/ 0 h 1470041"/>
                <a:gd name="connsiteX5" fmla="*/ 52 w 9150620"/>
                <a:gd name="connsiteY5" fmla="*/ 1284 h 1470041"/>
                <a:gd name="connsiteX0" fmla="*/ 52 w 9150620"/>
                <a:gd name="connsiteY0" fmla="*/ 1284 h 1470041"/>
                <a:gd name="connsiteX1" fmla="*/ 0 w 9150620"/>
                <a:gd name="connsiteY1" fmla="*/ 1252536 h 1470041"/>
                <a:gd name="connsiteX2" fmla="*/ 3622738 w 9150620"/>
                <a:gd name="connsiteY2" fmla="*/ 425264 h 1470041"/>
                <a:gd name="connsiteX3" fmla="*/ 9144052 w 9150620"/>
                <a:gd name="connsiteY3" fmla="*/ 877824 h 1470041"/>
                <a:gd name="connsiteX4" fmla="*/ 9150620 w 9150620"/>
                <a:gd name="connsiteY4" fmla="*/ 0 h 1470041"/>
                <a:gd name="connsiteX5" fmla="*/ 52 w 9150620"/>
                <a:gd name="connsiteY5" fmla="*/ 1284 h 1470041"/>
                <a:gd name="connsiteX0" fmla="*/ 18502 w 9169070"/>
                <a:gd name="connsiteY0" fmla="*/ 1284 h 1489619"/>
                <a:gd name="connsiteX1" fmla="*/ 0 w 9169070"/>
                <a:gd name="connsiteY1" fmla="*/ 1489619 h 1489619"/>
                <a:gd name="connsiteX2" fmla="*/ 3641188 w 9169070"/>
                <a:gd name="connsiteY2" fmla="*/ 425264 h 1489619"/>
                <a:gd name="connsiteX3" fmla="*/ 9162502 w 9169070"/>
                <a:gd name="connsiteY3" fmla="*/ 877824 h 1489619"/>
                <a:gd name="connsiteX4" fmla="*/ 9169070 w 9169070"/>
                <a:gd name="connsiteY4" fmla="*/ 0 h 1489619"/>
                <a:gd name="connsiteX5" fmla="*/ 18502 w 9169070"/>
                <a:gd name="connsiteY5" fmla="*/ 1284 h 1489619"/>
                <a:gd name="connsiteX0" fmla="*/ 18502 w 9169070"/>
                <a:gd name="connsiteY0" fmla="*/ 1284 h 1654092"/>
                <a:gd name="connsiteX1" fmla="*/ 0 w 9169070"/>
                <a:gd name="connsiteY1" fmla="*/ 1489619 h 1654092"/>
                <a:gd name="connsiteX2" fmla="*/ 3641188 w 9169070"/>
                <a:gd name="connsiteY2" fmla="*/ 425264 h 1654092"/>
                <a:gd name="connsiteX3" fmla="*/ 9137904 w 9169070"/>
                <a:gd name="connsiteY3" fmla="*/ 1061874 h 1654092"/>
                <a:gd name="connsiteX4" fmla="*/ 9169070 w 9169070"/>
                <a:gd name="connsiteY4" fmla="*/ 0 h 1654092"/>
                <a:gd name="connsiteX5" fmla="*/ 18502 w 9169070"/>
                <a:gd name="connsiteY5" fmla="*/ 1284 h 1654092"/>
                <a:gd name="connsiteX0" fmla="*/ 18502 w 9176990"/>
                <a:gd name="connsiteY0" fmla="*/ 1284 h 1654092"/>
                <a:gd name="connsiteX1" fmla="*/ 0 w 9176990"/>
                <a:gd name="connsiteY1" fmla="*/ 1489619 h 1654092"/>
                <a:gd name="connsiteX2" fmla="*/ 3641188 w 9176990"/>
                <a:gd name="connsiteY2" fmla="*/ 425264 h 1654092"/>
                <a:gd name="connsiteX3" fmla="*/ 9174801 w 9176990"/>
                <a:gd name="connsiteY3" fmla="*/ 1061875 h 1654092"/>
                <a:gd name="connsiteX4" fmla="*/ 9169070 w 9176990"/>
                <a:gd name="connsiteY4" fmla="*/ 0 h 1654092"/>
                <a:gd name="connsiteX5" fmla="*/ 18502 w 9176990"/>
                <a:gd name="connsiteY5" fmla="*/ 1284 h 1654092"/>
                <a:gd name="connsiteX0" fmla="*/ 18502 w 9176990"/>
                <a:gd name="connsiteY0" fmla="*/ 1284 h 1654092"/>
                <a:gd name="connsiteX1" fmla="*/ 0 w 9176990"/>
                <a:gd name="connsiteY1" fmla="*/ 1489619 h 1654092"/>
                <a:gd name="connsiteX2" fmla="*/ 3687310 w 9176990"/>
                <a:gd name="connsiteY2" fmla="*/ 649870 h 1654092"/>
                <a:gd name="connsiteX3" fmla="*/ 9174801 w 9176990"/>
                <a:gd name="connsiteY3" fmla="*/ 1061875 h 1654092"/>
                <a:gd name="connsiteX4" fmla="*/ 9169070 w 9176990"/>
                <a:gd name="connsiteY4" fmla="*/ 0 h 1654092"/>
                <a:gd name="connsiteX5" fmla="*/ 18502 w 9176990"/>
                <a:gd name="connsiteY5" fmla="*/ 1284 h 1654092"/>
                <a:gd name="connsiteX0" fmla="*/ 18502 w 9176990"/>
                <a:gd name="connsiteY0" fmla="*/ 1284 h 1654092"/>
                <a:gd name="connsiteX1" fmla="*/ 0 w 9176990"/>
                <a:gd name="connsiteY1" fmla="*/ 1489619 h 1654092"/>
                <a:gd name="connsiteX2" fmla="*/ 3200119 w 9176990"/>
                <a:gd name="connsiteY2" fmla="*/ 555828 h 1654092"/>
                <a:gd name="connsiteX3" fmla="*/ 9174801 w 9176990"/>
                <a:gd name="connsiteY3" fmla="*/ 1061875 h 1654092"/>
                <a:gd name="connsiteX4" fmla="*/ 9169070 w 9176990"/>
                <a:gd name="connsiteY4" fmla="*/ 0 h 1654092"/>
                <a:gd name="connsiteX5" fmla="*/ 18502 w 9176990"/>
                <a:gd name="connsiteY5" fmla="*/ 1284 h 1654092"/>
                <a:gd name="connsiteX0" fmla="*/ 18502 w 9176990"/>
                <a:gd name="connsiteY0" fmla="*/ 1284 h 1654092"/>
                <a:gd name="connsiteX1" fmla="*/ 0 w 9176990"/>
                <a:gd name="connsiteY1" fmla="*/ 1489619 h 1654092"/>
                <a:gd name="connsiteX2" fmla="*/ 3209344 w 9176990"/>
                <a:gd name="connsiteY2" fmla="*/ 515274 h 1654092"/>
                <a:gd name="connsiteX3" fmla="*/ 9174801 w 9176990"/>
                <a:gd name="connsiteY3" fmla="*/ 1061875 h 1654092"/>
                <a:gd name="connsiteX4" fmla="*/ 9169070 w 9176990"/>
                <a:gd name="connsiteY4" fmla="*/ 0 h 1654092"/>
                <a:gd name="connsiteX5" fmla="*/ 18502 w 9176990"/>
                <a:gd name="connsiteY5" fmla="*/ 1284 h 1654092"/>
                <a:gd name="connsiteX0" fmla="*/ 18502 w 9176990"/>
                <a:gd name="connsiteY0" fmla="*/ 1284 h 1489619"/>
                <a:gd name="connsiteX1" fmla="*/ 0 w 9176990"/>
                <a:gd name="connsiteY1" fmla="*/ 1489619 h 1489619"/>
                <a:gd name="connsiteX2" fmla="*/ 3209344 w 9176990"/>
                <a:gd name="connsiteY2" fmla="*/ 515274 h 1489619"/>
                <a:gd name="connsiteX3" fmla="*/ 6795308 w 9176990"/>
                <a:gd name="connsiteY3" fmla="*/ 1145702 h 1489619"/>
                <a:gd name="connsiteX4" fmla="*/ 9174801 w 9176990"/>
                <a:gd name="connsiteY4" fmla="*/ 1061875 h 1489619"/>
                <a:gd name="connsiteX5" fmla="*/ 9169070 w 9176990"/>
                <a:gd name="connsiteY5" fmla="*/ 0 h 1489619"/>
                <a:gd name="connsiteX6" fmla="*/ 18502 w 9176990"/>
                <a:gd name="connsiteY6" fmla="*/ 1284 h 1489619"/>
                <a:gd name="connsiteX0" fmla="*/ 18502 w 9176990"/>
                <a:gd name="connsiteY0" fmla="*/ 1284 h 1489619"/>
                <a:gd name="connsiteX1" fmla="*/ 0 w 9176990"/>
                <a:gd name="connsiteY1" fmla="*/ 1489619 h 1489619"/>
                <a:gd name="connsiteX2" fmla="*/ 3209344 w 9176990"/>
                <a:gd name="connsiteY2" fmla="*/ 515274 h 1489619"/>
                <a:gd name="connsiteX3" fmla="*/ 6734404 w 9176990"/>
                <a:gd name="connsiteY3" fmla="*/ 1030952 h 1489619"/>
                <a:gd name="connsiteX4" fmla="*/ 9174801 w 9176990"/>
                <a:gd name="connsiteY4" fmla="*/ 1061875 h 1489619"/>
                <a:gd name="connsiteX5" fmla="*/ 9169070 w 9176990"/>
                <a:gd name="connsiteY5" fmla="*/ 0 h 1489619"/>
                <a:gd name="connsiteX6" fmla="*/ 18502 w 9176990"/>
                <a:gd name="connsiteY6" fmla="*/ 1284 h 1489619"/>
                <a:gd name="connsiteX0" fmla="*/ 18502 w 9176990"/>
                <a:gd name="connsiteY0" fmla="*/ 1284 h 1489619"/>
                <a:gd name="connsiteX1" fmla="*/ 0 w 9176990"/>
                <a:gd name="connsiteY1" fmla="*/ 1489619 h 1489619"/>
                <a:gd name="connsiteX2" fmla="*/ 3209344 w 9176990"/>
                <a:gd name="connsiteY2" fmla="*/ 515274 h 1489619"/>
                <a:gd name="connsiteX3" fmla="*/ 6734404 w 9176990"/>
                <a:gd name="connsiteY3" fmla="*/ 1030952 h 1489619"/>
                <a:gd name="connsiteX4" fmla="*/ 9174801 w 9176990"/>
                <a:gd name="connsiteY4" fmla="*/ 1061875 h 1489619"/>
                <a:gd name="connsiteX5" fmla="*/ 9169070 w 9176990"/>
                <a:gd name="connsiteY5" fmla="*/ 0 h 1489619"/>
                <a:gd name="connsiteX6" fmla="*/ 18502 w 9176990"/>
                <a:gd name="connsiteY6" fmla="*/ 1284 h 1489619"/>
                <a:gd name="connsiteX0" fmla="*/ 18502 w 9176990"/>
                <a:gd name="connsiteY0" fmla="*/ 1284 h 1489619"/>
                <a:gd name="connsiteX1" fmla="*/ 0 w 9176990"/>
                <a:gd name="connsiteY1" fmla="*/ 1489619 h 1489619"/>
                <a:gd name="connsiteX2" fmla="*/ 3209344 w 9176990"/>
                <a:gd name="connsiteY2" fmla="*/ 515274 h 1489619"/>
                <a:gd name="connsiteX3" fmla="*/ 6734404 w 9176990"/>
                <a:gd name="connsiteY3" fmla="*/ 1030952 h 1489619"/>
                <a:gd name="connsiteX4" fmla="*/ 9174801 w 9176990"/>
                <a:gd name="connsiteY4" fmla="*/ 1061875 h 1489619"/>
                <a:gd name="connsiteX5" fmla="*/ 9169070 w 9176990"/>
                <a:gd name="connsiteY5" fmla="*/ 0 h 1489619"/>
                <a:gd name="connsiteX6" fmla="*/ 18502 w 9176990"/>
                <a:gd name="connsiteY6" fmla="*/ 1284 h 1489619"/>
                <a:gd name="connsiteX0" fmla="*/ 18502 w 9176990"/>
                <a:gd name="connsiteY0" fmla="*/ 1284 h 1489619"/>
                <a:gd name="connsiteX1" fmla="*/ 0 w 9176990"/>
                <a:gd name="connsiteY1" fmla="*/ 1489619 h 1489619"/>
                <a:gd name="connsiteX2" fmla="*/ 3209344 w 9176990"/>
                <a:gd name="connsiteY2" fmla="*/ 515274 h 1489619"/>
                <a:gd name="connsiteX3" fmla="*/ 6734404 w 9176990"/>
                <a:gd name="connsiteY3" fmla="*/ 1030952 h 1489619"/>
                <a:gd name="connsiteX4" fmla="*/ 9174801 w 9176990"/>
                <a:gd name="connsiteY4" fmla="*/ 1061875 h 1489619"/>
                <a:gd name="connsiteX5" fmla="*/ 9169070 w 9176990"/>
                <a:gd name="connsiteY5" fmla="*/ 0 h 1489619"/>
                <a:gd name="connsiteX6" fmla="*/ 18502 w 9176990"/>
                <a:gd name="connsiteY6" fmla="*/ 1284 h 1489619"/>
                <a:gd name="connsiteX0" fmla="*/ 18502 w 9176990"/>
                <a:gd name="connsiteY0" fmla="*/ 1284 h 1489619"/>
                <a:gd name="connsiteX1" fmla="*/ 0 w 9176990"/>
                <a:gd name="connsiteY1" fmla="*/ 1489619 h 1489619"/>
                <a:gd name="connsiteX2" fmla="*/ 3209344 w 9176990"/>
                <a:gd name="connsiteY2" fmla="*/ 515274 h 1489619"/>
                <a:gd name="connsiteX3" fmla="*/ 6734404 w 9176990"/>
                <a:gd name="connsiteY3" fmla="*/ 981040 h 1489619"/>
                <a:gd name="connsiteX4" fmla="*/ 9174801 w 9176990"/>
                <a:gd name="connsiteY4" fmla="*/ 1061875 h 1489619"/>
                <a:gd name="connsiteX5" fmla="*/ 9169070 w 9176990"/>
                <a:gd name="connsiteY5" fmla="*/ 0 h 1489619"/>
                <a:gd name="connsiteX6" fmla="*/ 18502 w 9176990"/>
                <a:gd name="connsiteY6" fmla="*/ 1284 h 1489619"/>
                <a:gd name="connsiteX0" fmla="*/ 18502 w 9176990"/>
                <a:gd name="connsiteY0" fmla="*/ 1284 h 1489619"/>
                <a:gd name="connsiteX1" fmla="*/ 0 w 9176990"/>
                <a:gd name="connsiteY1" fmla="*/ 1489619 h 1489619"/>
                <a:gd name="connsiteX2" fmla="*/ 3209344 w 9176990"/>
                <a:gd name="connsiteY2" fmla="*/ 515274 h 1489619"/>
                <a:gd name="connsiteX3" fmla="*/ 6734404 w 9176990"/>
                <a:gd name="connsiteY3" fmla="*/ 981040 h 1489619"/>
                <a:gd name="connsiteX4" fmla="*/ 9174801 w 9176990"/>
                <a:gd name="connsiteY4" fmla="*/ 1061875 h 1489619"/>
                <a:gd name="connsiteX5" fmla="*/ 9169070 w 9176990"/>
                <a:gd name="connsiteY5" fmla="*/ 0 h 1489619"/>
                <a:gd name="connsiteX6" fmla="*/ 18502 w 9176990"/>
                <a:gd name="connsiteY6" fmla="*/ 1284 h 1489619"/>
                <a:gd name="connsiteX0" fmla="*/ 18502 w 9176990"/>
                <a:gd name="connsiteY0" fmla="*/ 1284 h 1489619"/>
                <a:gd name="connsiteX1" fmla="*/ 0 w 9176990"/>
                <a:gd name="connsiteY1" fmla="*/ 1489619 h 1489619"/>
                <a:gd name="connsiteX2" fmla="*/ 3209344 w 9176990"/>
                <a:gd name="connsiteY2" fmla="*/ 515274 h 1489619"/>
                <a:gd name="connsiteX3" fmla="*/ 6734404 w 9176990"/>
                <a:gd name="connsiteY3" fmla="*/ 981040 h 1489619"/>
                <a:gd name="connsiteX4" fmla="*/ 9174801 w 9176990"/>
                <a:gd name="connsiteY4" fmla="*/ 1061875 h 1489619"/>
                <a:gd name="connsiteX5" fmla="*/ 9169070 w 9176990"/>
                <a:gd name="connsiteY5" fmla="*/ 0 h 1489619"/>
                <a:gd name="connsiteX6" fmla="*/ 18502 w 9176990"/>
                <a:gd name="connsiteY6" fmla="*/ 1284 h 1489619"/>
                <a:gd name="connsiteX0" fmla="*/ 18502 w 9176990"/>
                <a:gd name="connsiteY0" fmla="*/ 1284 h 1489619"/>
                <a:gd name="connsiteX1" fmla="*/ 0 w 9176990"/>
                <a:gd name="connsiteY1" fmla="*/ 1489619 h 1489619"/>
                <a:gd name="connsiteX2" fmla="*/ 3209344 w 9176990"/>
                <a:gd name="connsiteY2" fmla="*/ 515274 h 1489619"/>
                <a:gd name="connsiteX3" fmla="*/ 6734404 w 9176990"/>
                <a:gd name="connsiteY3" fmla="*/ 981040 h 1489619"/>
                <a:gd name="connsiteX4" fmla="*/ 9174801 w 9176990"/>
                <a:gd name="connsiteY4" fmla="*/ 1061875 h 1489619"/>
                <a:gd name="connsiteX5" fmla="*/ 9169070 w 9176990"/>
                <a:gd name="connsiteY5" fmla="*/ 0 h 1489619"/>
                <a:gd name="connsiteX6" fmla="*/ 18502 w 9176990"/>
                <a:gd name="connsiteY6" fmla="*/ 1284 h 1489619"/>
                <a:gd name="connsiteX0" fmla="*/ 18502 w 9176990"/>
                <a:gd name="connsiteY0" fmla="*/ 1284 h 1489619"/>
                <a:gd name="connsiteX1" fmla="*/ 0 w 9176990"/>
                <a:gd name="connsiteY1" fmla="*/ 1489619 h 1489619"/>
                <a:gd name="connsiteX2" fmla="*/ 3209344 w 9176990"/>
                <a:gd name="connsiteY2" fmla="*/ 515274 h 1489619"/>
                <a:gd name="connsiteX3" fmla="*/ 6267623 w 9176990"/>
                <a:gd name="connsiteY3" fmla="*/ 866290 h 1489619"/>
                <a:gd name="connsiteX4" fmla="*/ 9174801 w 9176990"/>
                <a:gd name="connsiteY4" fmla="*/ 1061875 h 1489619"/>
                <a:gd name="connsiteX5" fmla="*/ 9169070 w 9176990"/>
                <a:gd name="connsiteY5" fmla="*/ 0 h 1489619"/>
                <a:gd name="connsiteX6" fmla="*/ 18502 w 9176990"/>
                <a:gd name="connsiteY6" fmla="*/ 1284 h 1489619"/>
                <a:gd name="connsiteX0" fmla="*/ 18502 w 9176990"/>
                <a:gd name="connsiteY0" fmla="*/ 1284 h 1489619"/>
                <a:gd name="connsiteX1" fmla="*/ 0 w 9176990"/>
                <a:gd name="connsiteY1" fmla="*/ 1489619 h 1489619"/>
                <a:gd name="connsiteX2" fmla="*/ 3209344 w 9176990"/>
                <a:gd name="connsiteY2" fmla="*/ 515274 h 1489619"/>
                <a:gd name="connsiteX3" fmla="*/ 6267623 w 9176990"/>
                <a:gd name="connsiteY3" fmla="*/ 866290 h 1489619"/>
                <a:gd name="connsiteX4" fmla="*/ 9174801 w 9176990"/>
                <a:gd name="connsiteY4" fmla="*/ 1061875 h 1489619"/>
                <a:gd name="connsiteX5" fmla="*/ 9169070 w 9176990"/>
                <a:gd name="connsiteY5" fmla="*/ 0 h 1489619"/>
                <a:gd name="connsiteX6" fmla="*/ 18502 w 9176990"/>
                <a:gd name="connsiteY6" fmla="*/ 1284 h 1489619"/>
                <a:gd name="connsiteX0" fmla="*/ 18502 w 9176990"/>
                <a:gd name="connsiteY0" fmla="*/ 1284 h 1489619"/>
                <a:gd name="connsiteX1" fmla="*/ 0 w 9176990"/>
                <a:gd name="connsiteY1" fmla="*/ 1489619 h 1489619"/>
                <a:gd name="connsiteX2" fmla="*/ 3209344 w 9176990"/>
                <a:gd name="connsiteY2" fmla="*/ 515274 h 1489619"/>
                <a:gd name="connsiteX3" fmla="*/ 6307596 w 9176990"/>
                <a:gd name="connsiteY3" fmla="*/ 941158 h 1489619"/>
                <a:gd name="connsiteX4" fmla="*/ 9174801 w 9176990"/>
                <a:gd name="connsiteY4" fmla="*/ 1061875 h 1489619"/>
                <a:gd name="connsiteX5" fmla="*/ 9169070 w 9176990"/>
                <a:gd name="connsiteY5" fmla="*/ 0 h 1489619"/>
                <a:gd name="connsiteX6" fmla="*/ 18502 w 9176990"/>
                <a:gd name="connsiteY6" fmla="*/ 1284 h 1489619"/>
                <a:gd name="connsiteX0" fmla="*/ 18502 w 9176990"/>
                <a:gd name="connsiteY0" fmla="*/ 1284 h 1489619"/>
                <a:gd name="connsiteX1" fmla="*/ 0 w 9176990"/>
                <a:gd name="connsiteY1" fmla="*/ 1489619 h 1489619"/>
                <a:gd name="connsiteX2" fmla="*/ 3209344 w 9176990"/>
                <a:gd name="connsiteY2" fmla="*/ 515274 h 1489619"/>
                <a:gd name="connsiteX3" fmla="*/ 6307596 w 9176990"/>
                <a:gd name="connsiteY3" fmla="*/ 941158 h 1489619"/>
                <a:gd name="connsiteX4" fmla="*/ 9174801 w 9176990"/>
                <a:gd name="connsiteY4" fmla="*/ 1061875 h 1489619"/>
                <a:gd name="connsiteX5" fmla="*/ 9169070 w 9176990"/>
                <a:gd name="connsiteY5" fmla="*/ 0 h 1489619"/>
                <a:gd name="connsiteX6" fmla="*/ 18502 w 9176990"/>
                <a:gd name="connsiteY6" fmla="*/ 1284 h 14896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76990" h="1489619">
                  <a:moveTo>
                    <a:pt x="18502" y="1284"/>
                  </a:moveTo>
                  <a:cubicBezTo>
                    <a:pt x="18485" y="491948"/>
                    <a:pt x="17" y="998955"/>
                    <a:pt x="0" y="1489619"/>
                  </a:cubicBezTo>
                  <a:cubicBezTo>
                    <a:pt x="304800" y="1334171"/>
                    <a:pt x="2076793" y="572593"/>
                    <a:pt x="3209344" y="515274"/>
                  </a:cubicBezTo>
                  <a:cubicBezTo>
                    <a:pt x="4341895" y="457955"/>
                    <a:pt x="5743827" y="772070"/>
                    <a:pt x="6307596" y="941158"/>
                  </a:cubicBezTo>
                  <a:cubicBezTo>
                    <a:pt x="6871365" y="1110246"/>
                    <a:pt x="8191884" y="1377605"/>
                    <a:pt x="9174801" y="1061875"/>
                  </a:cubicBezTo>
                  <a:cubicBezTo>
                    <a:pt x="9176990" y="769267"/>
                    <a:pt x="9166881" y="292608"/>
                    <a:pt x="9169070" y="0"/>
                  </a:cubicBezTo>
                  <a:lnTo>
                    <a:pt x="18502" y="1284"/>
                  </a:lnTo>
                  <a:close/>
                </a:path>
              </a:pathLst>
            </a:custGeom>
            <a:solidFill>
              <a:schemeClr val="accent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10" name="Freeform 9"/>
            <p:cNvSpPr/>
            <p:nvPr userDrawn="1"/>
          </p:nvSpPr>
          <p:spPr bwMode="invGray">
            <a:xfrm>
              <a:off x="1533" y="-1967"/>
              <a:ext cx="9149091" cy="1266391"/>
            </a:xfrm>
            <a:custGeom>
              <a:avLst/>
              <a:gdLst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7114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630680"/>
                <a:gd name="connsiteX1" fmla="*/ 18288 w 9153144"/>
                <a:gd name="connsiteY1" fmla="*/ 1472184 h 1630680"/>
                <a:gd name="connsiteX2" fmla="*/ 2980944 w 9153144"/>
                <a:gd name="connsiteY2" fmla="*/ 960120 h 1630680"/>
                <a:gd name="connsiteX3" fmla="*/ 7114032 w 9153144"/>
                <a:gd name="connsiteY3" fmla="*/ 1353312 h 1630680"/>
                <a:gd name="connsiteX4" fmla="*/ 9144000 w 9153144"/>
                <a:gd name="connsiteY4" fmla="*/ 1106424 h 1630680"/>
                <a:gd name="connsiteX5" fmla="*/ 9153144 w 9153144"/>
                <a:gd name="connsiteY5" fmla="*/ 0 h 1630680"/>
                <a:gd name="connsiteX6" fmla="*/ 0 w 9153144"/>
                <a:gd name="connsiteY6" fmla="*/ 9144 h 1630680"/>
                <a:gd name="connsiteX0" fmla="*/ 0 w 9153144"/>
                <a:gd name="connsiteY0" fmla="*/ 9144 h 1630680"/>
                <a:gd name="connsiteX1" fmla="*/ 18288 w 9153144"/>
                <a:gd name="connsiteY1" fmla="*/ 1472184 h 1630680"/>
                <a:gd name="connsiteX2" fmla="*/ 2980944 w 9153144"/>
                <a:gd name="connsiteY2" fmla="*/ 960120 h 1630680"/>
                <a:gd name="connsiteX3" fmla="*/ 7114032 w 9153144"/>
                <a:gd name="connsiteY3" fmla="*/ 1353312 h 1630680"/>
                <a:gd name="connsiteX4" fmla="*/ 9144000 w 9153144"/>
                <a:gd name="connsiteY4" fmla="*/ 1106424 h 1630680"/>
                <a:gd name="connsiteX5" fmla="*/ 9153144 w 9153144"/>
                <a:gd name="connsiteY5" fmla="*/ 0 h 1630680"/>
                <a:gd name="connsiteX6" fmla="*/ 0 w 9153144"/>
                <a:gd name="connsiteY6" fmla="*/ 9144 h 1630680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7114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7114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7114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7114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7114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6733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6739128 w 9153144"/>
                <a:gd name="connsiteY3" fmla="*/ 1316736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6739128 w 9153144"/>
                <a:gd name="connsiteY3" fmla="*/ 1316736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6739128 w 9153144"/>
                <a:gd name="connsiteY3" fmla="*/ 1316736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52 w 9153196"/>
                <a:gd name="connsiteY0" fmla="*/ 9144 h 1481136"/>
                <a:gd name="connsiteX1" fmla="*/ 0 w 9153196"/>
                <a:gd name="connsiteY1" fmla="*/ 1481136 h 1481136"/>
                <a:gd name="connsiteX2" fmla="*/ 2980996 w 9153196"/>
                <a:gd name="connsiteY2" fmla="*/ 960120 h 1481136"/>
                <a:gd name="connsiteX3" fmla="*/ 6739180 w 9153196"/>
                <a:gd name="connsiteY3" fmla="*/ 1316736 h 1481136"/>
                <a:gd name="connsiteX4" fmla="*/ 9144052 w 9153196"/>
                <a:gd name="connsiteY4" fmla="*/ 1106424 h 1481136"/>
                <a:gd name="connsiteX5" fmla="*/ 9153196 w 9153196"/>
                <a:gd name="connsiteY5" fmla="*/ 0 h 1481136"/>
                <a:gd name="connsiteX6" fmla="*/ 52 w 9153196"/>
                <a:gd name="connsiteY6" fmla="*/ 9144 h 1481136"/>
                <a:gd name="connsiteX0" fmla="*/ 52 w 9153196"/>
                <a:gd name="connsiteY0" fmla="*/ 1284 h 1481136"/>
                <a:gd name="connsiteX1" fmla="*/ 0 w 9153196"/>
                <a:gd name="connsiteY1" fmla="*/ 1481136 h 1481136"/>
                <a:gd name="connsiteX2" fmla="*/ 2980996 w 9153196"/>
                <a:gd name="connsiteY2" fmla="*/ 960120 h 1481136"/>
                <a:gd name="connsiteX3" fmla="*/ 6739180 w 9153196"/>
                <a:gd name="connsiteY3" fmla="*/ 1316736 h 1481136"/>
                <a:gd name="connsiteX4" fmla="*/ 9144052 w 9153196"/>
                <a:gd name="connsiteY4" fmla="*/ 1106424 h 1481136"/>
                <a:gd name="connsiteX5" fmla="*/ 9153196 w 9153196"/>
                <a:gd name="connsiteY5" fmla="*/ 0 h 1481136"/>
                <a:gd name="connsiteX6" fmla="*/ 52 w 9153196"/>
                <a:gd name="connsiteY6" fmla="*/ 1284 h 1481136"/>
                <a:gd name="connsiteX0" fmla="*/ 52 w 9153196"/>
                <a:gd name="connsiteY0" fmla="*/ 763284 h 1481136"/>
                <a:gd name="connsiteX1" fmla="*/ 0 w 9153196"/>
                <a:gd name="connsiteY1" fmla="*/ 1481136 h 1481136"/>
                <a:gd name="connsiteX2" fmla="*/ 2980996 w 9153196"/>
                <a:gd name="connsiteY2" fmla="*/ 960120 h 1481136"/>
                <a:gd name="connsiteX3" fmla="*/ 6739180 w 9153196"/>
                <a:gd name="connsiteY3" fmla="*/ 1316736 h 1481136"/>
                <a:gd name="connsiteX4" fmla="*/ 9144052 w 9153196"/>
                <a:gd name="connsiteY4" fmla="*/ 1106424 h 1481136"/>
                <a:gd name="connsiteX5" fmla="*/ 9153196 w 9153196"/>
                <a:gd name="connsiteY5" fmla="*/ 0 h 1481136"/>
                <a:gd name="connsiteX6" fmla="*/ 52 w 9153196"/>
                <a:gd name="connsiteY6" fmla="*/ 763284 h 1481136"/>
                <a:gd name="connsiteX0" fmla="*/ 52 w 9153196"/>
                <a:gd name="connsiteY0" fmla="*/ 1284 h 719136"/>
                <a:gd name="connsiteX1" fmla="*/ 0 w 9153196"/>
                <a:gd name="connsiteY1" fmla="*/ 719136 h 719136"/>
                <a:gd name="connsiteX2" fmla="*/ 2980996 w 9153196"/>
                <a:gd name="connsiteY2" fmla="*/ 198120 h 719136"/>
                <a:gd name="connsiteX3" fmla="*/ 6739180 w 9153196"/>
                <a:gd name="connsiteY3" fmla="*/ 554736 h 719136"/>
                <a:gd name="connsiteX4" fmla="*/ 9144052 w 9153196"/>
                <a:gd name="connsiteY4" fmla="*/ 344424 h 719136"/>
                <a:gd name="connsiteX5" fmla="*/ 9153196 w 9153196"/>
                <a:gd name="connsiteY5" fmla="*/ 0 h 719136"/>
                <a:gd name="connsiteX6" fmla="*/ 52 w 9153196"/>
                <a:gd name="connsiteY6" fmla="*/ 1284 h 719136"/>
                <a:gd name="connsiteX0" fmla="*/ 17 w 9162305"/>
                <a:gd name="connsiteY0" fmla="*/ 0 h 775764"/>
                <a:gd name="connsiteX1" fmla="*/ 9109 w 9162305"/>
                <a:gd name="connsiteY1" fmla="*/ 775764 h 775764"/>
                <a:gd name="connsiteX2" fmla="*/ 2990105 w 9162305"/>
                <a:gd name="connsiteY2" fmla="*/ 254748 h 775764"/>
                <a:gd name="connsiteX3" fmla="*/ 6748289 w 9162305"/>
                <a:gd name="connsiteY3" fmla="*/ 611364 h 775764"/>
                <a:gd name="connsiteX4" fmla="*/ 9153161 w 9162305"/>
                <a:gd name="connsiteY4" fmla="*/ 401052 h 775764"/>
                <a:gd name="connsiteX5" fmla="*/ 9162305 w 9162305"/>
                <a:gd name="connsiteY5" fmla="*/ 56628 h 775764"/>
                <a:gd name="connsiteX6" fmla="*/ 17 w 9162305"/>
                <a:gd name="connsiteY6" fmla="*/ 0 h 775764"/>
                <a:gd name="connsiteX0" fmla="*/ 17 w 9162305"/>
                <a:gd name="connsiteY0" fmla="*/ 0 h 821484"/>
                <a:gd name="connsiteX1" fmla="*/ 9109 w 9162305"/>
                <a:gd name="connsiteY1" fmla="*/ 821484 h 821484"/>
                <a:gd name="connsiteX2" fmla="*/ 2990105 w 9162305"/>
                <a:gd name="connsiteY2" fmla="*/ 300468 h 821484"/>
                <a:gd name="connsiteX3" fmla="*/ 6748289 w 9162305"/>
                <a:gd name="connsiteY3" fmla="*/ 657084 h 821484"/>
                <a:gd name="connsiteX4" fmla="*/ 9153161 w 9162305"/>
                <a:gd name="connsiteY4" fmla="*/ 446772 h 821484"/>
                <a:gd name="connsiteX5" fmla="*/ 9162305 w 9162305"/>
                <a:gd name="connsiteY5" fmla="*/ 102348 h 821484"/>
                <a:gd name="connsiteX6" fmla="*/ 17 w 9162305"/>
                <a:gd name="connsiteY6" fmla="*/ 0 h 821484"/>
                <a:gd name="connsiteX0" fmla="*/ 17 w 9162305"/>
                <a:gd name="connsiteY0" fmla="*/ 0 h 848916"/>
                <a:gd name="connsiteX1" fmla="*/ 9109 w 9162305"/>
                <a:gd name="connsiteY1" fmla="*/ 848916 h 848916"/>
                <a:gd name="connsiteX2" fmla="*/ 2990105 w 9162305"/>
                <a:gd name="connsiteY2" fmla="*/ 327900 h 848916"/>
                <a:gd name="connsiteX3" fmla="*/ 6748289 w 9162305"/>
                <a:gd name="connsiteY3" fmla="*/ 684516 h 848916"/>
                <a:gd name="connsiteX4" fmla="*/ 9153161 w 9162305"/>
                <a:gd name="connsiteY4" fmla="*/ 474204 h 848916"/>
                <a:gd name="connsiteX5" fmla="*/ 9162305 w 9162305"/>
                <a:gd name="connsiteY5" fmla="*/ 129780 h 848916"/>
                <a:gd name="connsiteX6" fmla="*/ 17 w 9162305"/>
                <a:gd name="connsiteY6" fmla="*/ 0 h 848916"/>
                <a:gd name="connsiteX0" fmla="*/ 17 w 9171449"/>
                <a:gd name="connsiteY0" fmla="*/ 0 h 864156"/>
                <a:gd name="connsiteX1" fmla="*/ 18253 w 9171449"/>
                <a:gd name="connsiteY1" fmla="*/ 864156 h 864156"/>
                <a:gd name="connsiteX2" fmla="*/ 2999249 w 9171449"/>
                <a:gd name="connsiteY2" fmla="*/ 343140 h 864156"/>
                <a:gd name="connsiteX3" fmla="*/ 6757433 w 9171449"/>
                <a:gd name="connsiteY3" fmla="*/ 699756 h 864156"/>
                <a:gd name="connsiteX4" fmla="*/ 9162305 w 9171449"/>
                <a:gd name="connsiteY4" fmla="*/ 489444 h 864156"/>
                <a:gd name="connsiteX5" fmla="*/ 9171449 w 9171449"/>
                <a:gd name="connsiteY5" fmla="*/ 145020 h 864156"/>
                <a:gd name="connsiteX6" fmla="*/ 17 w 9171449"/>
                <a:gd name="connsiteY6" fmla="*/ 0 h 864156"/>
                <a:gd name="connsiteX0" fmla="*/ 17 w 9189737"/>
                <a:gd name="connsiteY0" fmla="*/ 0 h 952548"/>
                <a:gd name="connsiteX1" fmla="*/ 36541 w 9189737"/>
                <a:gd name="connsiteY1" fmla="*/ 952548 h 952548"/>
                <a:gd name="connsiteX2" fmla="*/ 3017537 w 9189737"/>
                <a:gd name="connsiteY2" fmla="*/ 431532 h 952548"/>
                <a:gd name="connsiteX3" fmla="*/ 6775721 w 9189737"/>
                <a:gd name="connsiteY3" fmla="*/ 788148 h 952548"/>
                <a:gd name="connsiteX4" fmla="*/ 9180593 w 9189737"/>
                <a:gd name="connsiteY4" fmla="*/ 577836 h 952548"/>
                <a:gd name="connsiteX5" fmla="*/ 9189737 w 9189737"/>
                <a:gd name="connsiteY5" fmla="*/ 233412 h 952548"/>
                <a:gd name="connsiteX6" fmla="*/ 17 w 9189737"/>
                <a:gd name="connsiteY6" fmla="*/ 0 h 952548"/>
                <a:gd name="connsiteX0" fmla="*/ 17 w 9171449"/>
                <a:gd name="connsiteY0" fmla="*/ 0 h 909876"/>
                <a:gd name="connsiteX1" fmla="*/ 18253 w 9171449"/>
                <a:gd name="connsiteY1" fmla="*/ 909876 h 909876"/>
                <a:gd name="connsiteX2" fmla="*/ 2999249 w 9171449"/>
                <a:gd name="connsiteY2" fmla="*/ 388860 h 909876"/>
                <a:gd name="connsiteX3" fmla="*/ 6757433 w 9171449"/>
                <a:gd name="connsiteY3" fmla="*/ 745476 h 909876"/>
                <a:gd name="connsiteX4" fmla="*/ 9162305 w 9171449"/>
                <a:gd name="connsiteY4" fmla="*/ 535164 h 909876"/>
                <a:gd name="connsiteX5" fmla="*/ 9171449 w 9171449"/>
                <a:gd name="connsiteY5" fmla="*/ 190740 h 909876"/>
                <a:gd name="connsiteX6" fmla="*/ 17 w 9171449"/>
                <a:gd name="connsiteY6" fmla="*/ 0 h 909876"/>
                <a:gd name="connsiteX0" fmla="*/ 17 w 9180593"/>
                <a:gd name="connsiteY0" fmla="*/ 13476 h 923352"/>
                <a:gd name="connsiteX1" fmla="*/ 18253 w 9180593"/>
                <a:gd name="connsiteY1" fmla="*/ 923352 h 923352"/>
                <a:gd name="connsiteX2" fmla="*/ 2999249 w 9180593"/>
                <a:gd name="connsiteY2" fmla="*/ 402336 h 923352"/>
                <a:gd name="connsiteX3" fmla="*/ 6757433 w 9180593"/>
                <a:gd name="connsiteY3" fmla="*/ 758952 h 923352"/>
                <a:gd name="connsiteX4" fmla="*/ 9162305 w 9180593"/>
                <a:gd name="connsiteY4" fmla="*/ 548640 h 923352"/>
                <a:gd name="connsiteX5" fmla="*/ 9180593 w 9180593"/>
                <a:gd name="connsiteY5" fmla="*/ 0 h 923352"/>
                <a:gd name="connsiteX6" fmla="*/ 17 w 9180593"/>
                <a:gd name="connsiteY6" fmla="*/ 13476 h 923352"/>
                <a:gd name="connsiteX0" fmla="*/ 17 w 9189737"/>
                <a:gd name="connsiteY0" fmla="*/ 0 h 909876"/>
                <a:gd name="connsiteX1" fmla="*/ 18253 w 9189737"/>
                <a:gd name="connsiteY1" fmla="*/ 909876 h 909876"/>
                <a:gd name="connsiteX2" fmla="*/ 2999249 w 9189737"/>
                <a:gd name="connsiteY2" fmla="*/ 388860 h 909876"/>
                <a:gd name="connsiteX3" fmla="*/ 6757433 w 9189737"/>
                <a:gd name="connsiteY3" fmla="*/ 745476 h 909876"/>
                <a:gd name="connsiteX4" fmla="*/ 9162305 w 9189737"/>
                <a:gd name="connsiteY4" fmla="*/ 535164 h 909876"/>
                <a:gd name="connsiteX5" fmla="*/ 9189737 w 9189737"/>
                <a:gd name="connsiteY5" fmla="*/ 10908 h 909876"/>
                <a:gd name="connsiteX6" fmla="*/ 17 w 9189737"/>
                <a:gd name="connsiteY6" fmla="*/ 0 h 909876"/>
                <a:gd name="connsiteX0" fmla="*/ 0 w 9189720"/>
                <a:gd name="connsiteY0" fmla="*/ 0 h 909876"/>
                <a:gd name="connsiteX1" fmla="*/ 18236 w 9189720"/>
                <a:gd name="connsiteY1" fmla="*/ 909876 h 909876"/>
                <a:gd name="connsiteX2" fmla="*/ 2999232 w 9189720"/>
                <a:gd name="connsiteY2" fmla="*/ 388860 h 909876"/>
                <a:gd name="connsiteX3" fmla="*/ 6757416 w 9189720"/>
                <a:gd name="connsiteY3" fmla="*/ 745476 h 909876"/>
                <a:gd name="connsiteX4" fmla="*/ 9162288 w 9189720"/>
                <a:gd name="connsiteY4" fmla="*/ 535164 h 909876"/>
                <a:gd name="connsiteX5" fmla="*/ 9189720 w 9189720"/>
                <a:gd name="connsiteY5" fmla="*/ 10908 h 909876"/>
                <a:gd name="connsiteX6" fmla="*/ 0 w 9189720"/>
                <a:gd name="connsiteY6" fmla="*/ 0 h 909876"/>
                <a:gd name="connsiteX0" fmla="*/ 0 w 9162288"/>
                <a:gd name="connsiteY0" fmla="*/ 1971 h 911847"/>
                <a:gd name="connsiteX1" fmla="*/ 18236 w 9162288"/>
                <a:gd name="connsiteY1" fmla="*/ 911847 h 911847"/>
                <a:gd name="connsiteX2" fmla="*/ 2999232 w 9162288"/>
                <a:gd name="connsiteY2" fmla="*/ 390831 h 911847"/>
                <a:gd name="connsiteX3" fmla="*/ 6757416 w 9162288"/>
                <a:gd name="connsiteY3" fmla="*/ 747447 h 911847"/>
                <a:gd name="connsiteX4" fmla="*/ 9162288 w 9162288"/>
                <a:gd name="connsiteY4" fmla="*/ 537135 h 911847"/>
                <a:gd name="connsiteX5" fmla="*/ 9161386 w 9162288"/>
                <a:gd name="connsiteY5" fmla="*/ 0 h 911847"/>
                <a:gd name="connsiteX6" fmla="*/ 0 w 9162288"/>
                <a:gd name="connsiteY6" fmla="*/ 1971 h 911847"/>
                <a:gd name="connsiteX0" fmla="*/ 20401 w 9144052"/>
                <a:gd name="connsiteY0" fmla="*/ 32880 h 911847"/>
                <a:gd name="connsiteX1" fmla="*/ 0 w 9144052"/>
                <a:gd name="connsiteY1" fmla="*/ 911847 h 911847"/>
                <a:gd name="connsiteX2" fmla="*/ 2980996 w 9144052"/>
                <a:gd name="connsiteY2" fmla="*/ 390831 h 911847"/>
                <a:gd name="connsiteX3" fmla="*/ 6739180 w 9144052"/>
                <a:gd name="connsiteY3" fmla="*/ 747447 h 911847"/>
                <a:gd name="connsiteX4" fmla="*/ 9144052 w 9144052"/>
                <a:gd name="connsiteY4" fmla="*/ 537135 h 911847"/>
                <a:gd name="connsiteX5" fmla="*/ 9143150 w 9144052"/>
                <a:gd name="connsiteY5" fmla="*/ 0 h 911847"/>
                <a:gd name="connsiteX6" fmla="*/ 20401 w 9144052"/>
                <a:gd name="connsiteY6" fmla="*/ 32880 h 911847"/>
                <a:gd name="connsiteX0" fmla="*/ 2371 w 9144052"/>
                <a:gd name="connsiteY0" fmla="*/ 1971 h 911847"/>
                <a:gd name="connsiteX1" fmla="*/ 0 w 9144052"/>
                <a:gd name="connsiteY1" fmla="*/ 911847 h 911847"/>
                <a:gd name="connsiteX2" fmla="*/ 2980996 w 9144052"/>
                <a:gd name="connsiteY2" fmla="*/ 390831 h 911847"/>
                <a:gd name="connsiteX3" fmla="*/ 6739180 w 9144052"/>
                <a:gd name="connsiteY3" fmla="*/ 747447 h 911847"/>
                <a:gd name="connsiteX4" fmla="*/ 9144052 w 9144052"/>
                <a:gd name="connsiteY4" fmla="*/ 537135 h 911847"/>
                <a:gd name="connsiteX5" fmla="*/ 9143150 w 9144052"/>
                <a:gd name="connsiteY5" fmla="*/ 0 h 911847"/>
                <a:gd name="connsiteX6" fmla="*/ 2371 w 9144052"/>
                <a:gd name="connsiteY6" fmla="*/ 1971 h 911847"/>
                <a:gd name="connsiteX0" fmla="*/ 2371 w 9144052"/>
                <a:gd name="connsiteY0" fmla="*/ 1971 h 911847"/>
                <a:gd name="connsiteX1" fmla="*/ 0 w 9144052"/>
                <a:gd name="connsiteY1" fmla="*/ 911847 h 911847"/>
                <a:gd name="connsiteX2" fmla="*/ 2980996 w 9144052"/>
                <a:gd name="connsiteY2" fmla="*/ 390831 h 911847"/>
                <a:gd name="connsiteX3" fmla="*/ 6739180 w 9144052"/>
                <a:gd name="connsiteY3" fmla="*/ 747447 h 911847"/>
                <a:gd name="connsiteX4" fmla="*/ 9144052 w 9144052"/>
                <a:gd name="connsiteY4" fmla="*/ 537135 h 911847"/>
                <a:gd name="connsiteX5" fmla="*/ 9143150 w 9144052"/>
                <a:gd name="connsiteY5" fmla="*/ 0 h 911847"/>
                <a:gd name="connsiteX6" fmla="*/ 2371 w 9144052"/>
                <a:gd name="connsiteY6" fmla="*/ 1971 h 911847"/>
                <a:gd name="connsiteX0" fmla="*/ 2371 w 9144052"/>
                <a:gd name="connsiteY0" fmla="*/ 1971 h 911847"/>
                <a:gd name="connsiteX1" fmla="*/ 0 w 9144052"/>
                <a:gd name="connsiteY1" fmla="*/ 911847 h 911847"/>
                <a:gd name="connsiteX2" fmla="*/ 2980996 w 9144052"/>
                <a:gd name="connsiteY2" fmla="*/ 390831 h 911847"/>
                <a:gd name="connsiteX3" fmla="*/ 9144052 w 9144052"/>
                <a:gd name="connsiteY3" fmla="*/ 537135 h 911847"/>
                <a:gd name="connsiteX4" fmla="*/ 9143150 w 9144052"/>
                <a:gd name="connsiteY4" fmla="*/ 0 h 911847"/>
                <a:gd name="connsiteX5" fmla="*/ 2371 w 9144052"/>
                <a:gd name="connsiteY5" fmla="*/ 1971 h 911847"/>
                <a:gd name="connsiteX0" fmla="*/ 2371 w 9144052"/>
                <a:gd name="connsiteY0" fmla="*/ 1971 h 911847"/>
                <a:gd name="connsiteX1" fmla="*/ 0 w 9144052"/>
                <a:gd name="connsiteY1" fmla="*/ 911847 h 911847"/>
                <a:gd name="connsiteX2" fmla="*/ 3361996 w 9144052"/>
                <a:gd name="connsiteY2" fmla="*/ 390831 h 911847"/>
                <a:gd name="connsiteX3" fmla="*/ 9144052 w 9144052"/>
                <a:gd name="connsiteY3" fmla="*/ 537135 h 911847"/>
                <a:gd name="connsiteX4" fmla="*/ 9143150 w 9144052"/>
                <a:gd name="connsiteY4" fmla="*/ 0 h 911847"/>
                <a:gd name="connsiteX5" fmla="*/ 2371 w 9144052"/>
                <a:gd name="connsiteY5" fmla="*/ 1971 h 911847"/>
                <a:gd name="connsiteX0" fmla="*/ 2371 w 9144052"/>
                <a:gd name="connsiteY0" fmla="*/ 1971 h 1193400"/>
                <a:gd name="connsiteX1" fmla="*/ 0 w 9144052"/>
                <a:gd name="connsiteY1" fmla="*/ 911847 h 1193400"/>
                <a:gd name="connsiteX2" fmla="*/ 3361996 w 9144052"/>
                <a:gd name="connsiteY2" fmla="*/ 390831 h 1193400"/>
                <a:gd name="connsiteX3" fmla="*/ 9144052 w 9144052"/>
                <a:gd name="connsiteY3" fmla="*/ 537135 h 1193400"/>
                <a:gd name="connsiteX4" fmla="*/ 9143150 w 9144052"/>
                <a:gd name="connsiteY4" fmla="*/ 0 h 1193400"/>
                <a:gd name="connsiteX5" fmla="*/ 2371 w 9144052"/>
                <a:gd name="connsiteY5" fmla="*/ 1971 h 1193400"/>
                <a:gd name="connsiteX0" fmla="*/ 2371 w 9144052"/>
                <a:gd name="connsiteY0" fmla="*/ 1971 h 1125725"/>
                <a:gd name="connsiteX1" fmla="*/ 0 w 9144052"/>
                <a:gd name="connsiteY1" fmla="*/ 911847 h 1125725"/>
                <a:gd name="connsiteX2" fmla="*/ 3361996 w 9144052"/>
                <a:gd name="connsiteY2" fmla="*/ 390831 h 1125725"/>
                <a:gd name="connsiteX3" fmla="*/ 9144052 w 9144052"/>
                <a:gd name="connsiteY3" fmla="*/ 537135 h 1125725"/>
                <a:gd name="connsiteX4" fmla="*/ 9143150 w 9144052"/>
                <a:gd name="connsiteY4" fmla="*/ 0 h 1125725"/>
                <a:gd name="connsiteX5" fmla="*/ 2371 w 9144052"/>
                <a:gd name="connsiteY5" fmla="*/ 1971 h 1125725"/>
                <a:gd name="connsiteX0" fmla="*/ 2371 w 9144052"/>
                <a:gd name="connsiteY0" fmla="*/ 1971 h 1244834"/>
                <a:gd name="connsiteX1" fmla="*/ 0 w 9144052"/>
                <a:gd name="connsiteY1" fmla="*/ 911847 h 1244834"/>
                <a:gd name="connsiteX2" fmla="*/ 3361996 w 9144052"/>
                <a:gd name="connsiteY2" fmla="*/ 390831 h 1244834"/>
                <a:gd name="connsiteX3" fmla="*/ 9144052 w 9144052"/>
                <a:gd name="connsiteY3" fmla="*/ 537135 h 1244834"/>
                <a:gd name="connsiteX4" fmla="*/ 9143150 w 9144052"/>
                <a:gd name="connsiteY4" fmla="*/ 0 h 1244834"/>
                <a:gd name="connsiteX5" fmla="*/ 2371 w 9144052"/>
                <a:gd name="connsiteY5" fmla="*/ 1971 h 1244834"/>
                <a:gd name="connsiteX0" fmla="*/ 2371 w 9144052"/>
                <a:gd name="connsiteY0" fmla="*/ 1971 h 1244834"/>
                <a:gd name="connsiteX1" fmla="*/ 0 w 9144052"/>
                <a:gd name="connsiteY1" fmla="*/ 863120 h 1244834"/>
                <a:gd name="connsiteX2" fmla="*/ 3361996 w 9144052"/>
                <a:gd name="connsiteY2" fmla="*/ 390831 h 1244834"/>
                <a:gd name="connsiteX3" fmla="*/ 9144052 w 9144052"/>
                <a:gd name="connsiteY3" fmla="*/ 537135 h 1244834"/>
                <a:gd name="connsiteX4" fmla="*/ 9143150 w 9144052"/>
                <a:gd name="connsiteY4" fmla="*/ 0 h 1244834"/>
                <a:gd name="connsiteX5" fmla="*/ 2371 w 9144052"/>
                <a:gd name="connsiteY5" fmla="*/ 1971 h 1244834"/>
                <a:gd name="connsiteX0" fmla="*/ 2371 w 9144052"/>
                <a:gd name="connsiteY0" fmla="*/ 1971 h 1244834"/>
                <a:gd name="connsiteX1" fmla="*/ 0 w 9144052"/>
                <a:gd name="connsiteY1" fmla="*/ 749425 h 1244834"/>
                <a:gd name="connsiteX2" fmla="*/ 3361996 w 9144052"/>
                <a:gd name="connsiteY2" fmla="*/ 390831 h 1244834"/>
                <a:gd name="connsiteX3" fmla="*/ 9144052 w 9144052"/>
                <a:gd name="connsiteY3" fmla="*/ 537135 h 1244834"/>
                <a:gd name="connsiteX4" fmla="*/ 9143150 w 9144052"/>
                <a:gd name="connsiteY4" fmla="*/ 0 h 1244834"/>
                <a:gd name="connsiteX5" fmla="*/ 2371 w 9144052"/>
                <a:gd name="connsiteY5" fmla="*/ 1971 h 1244834"/>
                <a:gd name="connsiteX0" fmla="*/ 2371 w 9144052"/>
                <a:gd name="connsiteY0" fmla="*/ 1971 h 1244834"/>
                <a:gd name="connsiteX1" fmla="*/ 0 w 9144052"/>
                <a:gd name="connsiteY1" fmla="*/ 749425 h 1244834"/>
                <a:gd name="connsiteX2" fmla="*/ 3343523 w 9144052"/>
                <a:gd name="connsiteY2" fmla="*/ 315034 h 1244834"/>
                <a:gd name="connsiteX3" fmla="*/ 9144052 w 9144052"/>
                <a:gd name="connsiteY3" fmla="*/ 537135 h 1244834"/>
                <a:gd name="connsiteX4" fmla="*/ 9143150 w 9144052"/>
                <a:gd name="connsiteY4" fmla="*/ 0 h 1244834"/>
                <a:gd name="connsiteX5" fmla="*/ 2371 w 9144052"/>
                <a:gd name="connsiteY5" fmla="*/ 1971 h 1244834"/>
                <a:gd name="connsiteX0" fmla="*/ 2371 w 9144052"/>
                <a:gd name="connsiteY0" fmla="*/ 1971 h 1244834"/>
                <a:gd name="connsiteX1" fmla="*/ 0 w 9144052"/>
                <a:gd name="connsiteY1" fmla="*/ 749425 h 1244834"/>
                <a:gd name="connsiteX2" fmla="*/ 3114923 w 9144052"/>
                <a:gd name="connsiteY2" fmla="*/ 315034 h 1244834"/>
                <a:gd name="connsiteX3" fmla="*/ 9144052 w 9144052"/>
                <a:gd name="connsiteY3" fmla="*/ 537135 h 1244834"/>
                <a:gd name="connsiteX4" fmla="*/ 9143150 w 9144052"/>
                <a:gd name="connsiteY4" fmla="*/ 0 h 1244834"/>
                <a:gd name="connsiteX5" fmla="*/ 2371 w 9144052"/>
                <a:gd name="connsiteY5" fmla="*/ 1971 h 1244834"/>
                <a:gd name="connsiteX0" fmla="*/ 2371 w 9144052"/>
                <a:gd name="connsiteY0" fmla="*/ 1971 h 1282732"/>
                <a:gd name="connsiteX1" fmla="*/ 0 w 9144052"/>
                <a:gd name="connsiteY1" fmla="*/ 749425 h 1282732"/>
                <a:gd name="connsiteX2" fmla="*/ 3114923 w 9144052"/>
                <a:gd name="connsiteY2" fmla="*/ 315034 h 1282732"/>
                <a:gd name="connsiteX3" fmla="*/ 9144052 w 9144052"/>
                <a:gd name="connsiteY3" fmla="*/ 537135 h 1282732"/>
                <a:gd name="connsiteX4" fmla="*/ 9143150 w 9144052"/>
                <a:gd name="connsiteY4" fmla="*/ 0 h 1282732"/>
                <a:gd name="connsiteX5" fmla="*/ 2371 w 9144052"/>
                <a:gd name="connsiteY5" fmla="*/ 1971 h 1282732"/>
                <a:gd name="connsiteX0" fmla="*/ 2371 w 9144052"/>
                <a:gd name="connsiteY0" fmla="*/ 1971 h 1282732"/>
                <a:gd name="connsiteX1" fmla="*/ 0 w 9144052"/>
                <a:gd name="connsiteY1" fmla="*/ 749425 h 1282732"/>
                <a:gd name="connsiteX2" fmla="*/ 3114923 w 9144052"/>
                <a:gd name="connsiteY2" fmla="*/ 315034 h 1282732"/>
                <a:gd name="connsiteX3" fmla="*/ 9144052 w 9144052"/>
                <a:gd name="connsiteY3" fmla="*/ 537135 h 1282732"/>
                <a:gd name="connsiteX4" fmla="*/ 9143150 w 9144052"/>
                <a:gd name="connsiteY4" fmla="*/ 0 h 1282732"/>
                <a:gd name="connsiteX5" fmla="*/ 2371 w 9144052"/>
                <a:gd name="connsiteY5" fmla="*/ 1971 h 1282732"/>
                <a:gd name="connsiteX0" fmla="*/ 2371 w 9144052"/>
                <a:gd name="connsiteY0" fmla="*/ 1971 h 1282732"/>
                <a:gd name="connsiteX1" fmla="*/ 0 w 9144052"/>
                <a:gd name="connsiteY1" fmla="*/ 749425 h 1282732"/>
                <a:gd name="connsiteX2" fmla="*/ 3114923 w 9144052"/>
                <a:gd name="connsiteY2" fmla="*/ 315034 h 1282732"/>
                <a:gd name="connsiteX3" fmla="*/ 9144052 w 9144052"/>
                <a:gd name="connsiteY3" fmla="*/ 537135 h 1282732"/>
                <a:gd name="connsiteX4" fmla="*/ 9143150 w 9144052"/>
                <a:gd name="connsiteY4" fmla="*/ 0 h 1282732"/>
                <a:gd name="connsiteX5" fmla="*/ 2371 w 9144052"/>
                <a:gd name="connsiteY5" fmla="*/ 1971 h 1282732"/>
                <a:gd name="connsiteX0" fmla="*/ 2371 w 9144052"/>
                <a:gd name="connsiteY0" fmla="*/ 1971 h 1570664"/>
                <a:gd name="connsiteX1" fmla="*/ 0 w 9144052"/>
                <a:gd name="connsiteY1" fmla="*/ 749425 h 1570664"/>
                <a:gd name="connsiteX2" fmla="*/ 3114923 w 9144052"/>
                <a:gd name="connsiteY2" fmla="*/ 315034 h 1570664"/>
                <a:gd name="connsiteX3" fmla="*/ 9144052 w 9144052"/>
                <a:gd name="connsiteY3" fmla="*/ 825067 h 1570664"/>
                <a:gd name="connsiteX4" fmla="*/ 9143150 w 9144052"/>
                <a:gd name="connsiteY4" fmla="*/ 0 h 1570664"/>
                <a:gd name="connsiteX5" fmla="*/ 2371 w 9144052"/>
                <a:gd name="connsiteY5" fmla="*/ 1971 h 1570664"/>
                <a:gd name="connsiteX0" fmla="*/ 2371 w 9144052"/>
                <a:gd name="connsiteY0" fmla="*/ 1971 h 1986563"/>
                <a:gd name="connsiteX1" fmla="*/ 0 w 9144052"/>
                <a:gd name="connsiteY1" fmla="*/ 749425 h 1986563"/>
                <a:gd name="connsiteX2" fmla="*/ 3114923 w 9144052"/>
                <a:gd name="connsiteY2" fmla="*/ 315034 h 1986563"/>
                <a:gd name="connsiteX3" fmla="*/ 9144052 w 9144052"/>
                <a:gd name="connsiteY3" fmla="*/ 825067 h 1986563"/>
                <a:gd name="connsiteX4" fmla="*/ 9143150 w 9144052"/>
                <a:gd name="connsiteY4" fmla="*/ 0 h 1986563"/>
                <a:gd name="connsiteX5" fmla="*/ 2371 w 9144052"/>
                <a:gd name="connsiteY5" fmla="*/ 1971 h 1986563"/>
                <a:gd name="connsiteX0" fmla="*/ 2371 w 9144052"/>
                <a:gd name="connsiteY0" fmla="*/ 1971 h 1910577"/>
                <a:gd name="connsiteX1" fmla="*/ 0 w 9144052"/>
                <a:gd name="connsiteY1" fmla="*/ 749425 h 1910577"/>
                <a:gd name="connsiteX2" fmla="*/ 3114923 w 9144052"/>
                <a:gd name="connsiteY2" fmla="*/ 315034 h 1910577"/>
                <a:gd name="connsiteX3" fmla="*/ 9144052 w 9144052"/>
                <a:gd name="connsiteY3" fmla="*/ 825067 h 1910577"/>
                <a:gd name="connsiteX4" fmla="*/ 9143150 w 9144052"/>
                <a:gd name="connsiteY4" fmla="*/ 0 h 1910577"/>
                <a:gd name="connsiteX5" fmla="*/ 2371 w 9144052"/>
                <a:gd name="connsiteY5" fmla="*/ 1971 h 1910577"/>
                <a:gd name="connsiteX0" fmla="*/ 790 w 9142471"/>
                <a:gd name="connsiteY0" fmla="*/ 1971 h 1910577"/>
                <a:gd name="connsiteX1" fmla="*/ 4568 w 9142471"/>
                <a:gd name="connsiteY1" fmla="*/ 1141332 h 1910577"/>
                <a:gd name="connsiteX2" fmla="*/ 3113342 w 9142471"/>
                <a:gd name="connsiteY2" fmla="*/ 315034 h 1910577"/>
                <a:gd name="connsiteX3" fmla="*/ 9142471 w 9142471"/>
                <a:gd name="connsiteY3" fmla="*/ 825067 h 1910577"/>
                <a:gd name="connsiteX4" fmla="*/ 9141569 w 9142471"/>
                <a:gd name="connsiteY4" fmla="*/ 0 h 1910577"/>
                <a:gd name="connsiteX5" fmla="*/ 790 w 9142471"/>
                <a:gd name="connsiteY5" fmla="*/ 1971 h 1910577"/>
                <a:gd name="connsiteX0" fmla="*/ 790 w 9142471"/>
                <a:gd name="connsiteY0" fmla="*/ 1971 h 1910577"/>
                <a:gd name="connsiteX1" fmla="*/ 4568 w 9142471"/>
                <a:gd name="connsiteY1" fmla="*/ 1141332 h 1910577"/>
                <a:gd name="connsiteX2" fmla="*/ 3162539 w 9142471"/>
                <a:gd name="connsiteY2" fmla="*/ 482994 h 1910577"/>
                <a:gd name="connsiteX3" fmla="*/ 9142471 w 9142471"/>
                <a:gd name="connsiteY3" fmla="*/ 825067 h 1910577"/>
                <a:gd name="connsiteX4" fmla="*/ 9141569 w 9142471"/>
                <a:gd name="connsiteY4" fmla="*/ 0 h 1910577"/>
                <a:gd name="connsiteX5" fmla="*/ 790 w 9142471"/>
                <a:gd name="connsiteY5" fmla="*/ 1971 h 1910577"/>
                <a:gd name="connsiteX0" fmla="*/ 790 w 9142471"/>
                <a:gd name="connsiteY0" fmla="*/ 1971 h 1742614"/>
                <a:gd name="connsiteX1" fmla="*/ 4568 w 9142471"/>
                <a:gd name="connsiteY1" fmla="*/ 1141332 h 1742614"/>
                <a:gd name="connsiteX2" fmla="*/ 3162539 w 9142471"/>
                <a:gd name="connsiteY2" fmla="*/ 482994 h 1742614"/>
                <a:gd name="connsiteX3" fmla="*/ 9142471 w 9142471"/>
                <a:gd name="connsiteY3" fmla="*/ 825067 h 1742614"/>
                <a:gd name="connsiteX4" fmla="*/ 9141569 w 9142471"/>
                <a:gd name="connsiteY4" fmla="*/ 0 h 1742614"/>
                <a:gd name="connsiteX5" fmla="*/ 790 w 9142471"/>
                <a:gd name="connsiteY5" fmla="*/ 1971 h 1742614"/>
                <a:gd name="connsiteX0" fmla="*/ 790 w 9142471"/>
                <a:gd name="connsiteY0" fmla="*/ 1971 h 1850587"/>
                <a:gd name="connsiteX1" fmla="*/ 4568 w 9142471"/>
                <a:gd name="connsiteY1" fmla="*/ 1141332 h 1850587"/>
                <a:gd name="connsiteX2" fmla="*/ 3162539 w 9142471"/>
                <a:gd name="connsiteY2" fmla="*/ 482994 h 1850587"/>
                <a:gd name="connsiteX3" fmla="*/ 9142471 w 9142471"/>
                <a:gd name="connsiteY3" fmla="*/ 825067 h 1850587"/>
                <a:gd name="connsiteX4" fmla="*/ 9141569 w 9142471"/>
                <a:gd name="connsiteY4" fmla="*/ 0 h 1850587"/>
                <a:gd name="connsiteX5" fmla="*/ 790 w 9142471"/>
                <a:gd name="connsiteY5" fmla="*/ 1971 h 1850587"/>
                <a:gd name="connsiteX0" fmla="*/ 790 w 9142471"/>
                <a:gd name="connsiteY0" fmla="*/ 1971 h 1850587"/>
                <a:gd name="connsiteX1" fmla="*/ 4568 w 9142471"/>
                <a:gd name="connsiteY1" fmla="*/ 1141332 h 1850587"/>
                <a:gd name="connsiteX2" fmla="*/ 3162539 w 9142471"/>
                <a:gd name="connsiteY2" fmla="*/ 482994 h 1850587"/>
                <a:gd name="connsiteX3" fmla="*/ 9142471 w 9142471"/>
                <a:gd name="connsiteY3" fmla="*/ 825067 h 1850587"/>
                <a:gd name="connsiteX4" fmla="*/ 9141569 w 9142471"/>
                <a:gd name="connsiteY4" fmla="*/ 0 h 1850587"/>
                <a:gd name="connsiteX5" fmla="*/ 790 w 9142471"/>
                <a:gd name="connsiteY5" fmla="*/ 1971 h 1850587"/>
                <a:gd name="connsiteX0" fmla="*/ 790 w 9142471"/>
                <a:gd name="connsiteY0" fmla="*/ 1971 h 1538662"/>
                <a:gd name="connsiteX1" fmla="*/ 4568 w 9142471"/>
                <a:gd name="connsiteY1" fmla="*/ 1141332 h 1538662"/>
                <a:gd name="connsiteX2" fmla="*/ 3162539 w 9142471"/>
                <a:gd name="connsiteY2" fmla="*/ 482994 h 1538662"/>
                <a:gd name="connsiteX3" fmla="*/ 9142471 w 9142471"/>
                <a:gd name="connsiteY3" fmla="*/ 825067 h 1538662"/>
                <a:gd name="connsiteX4" fmla="*/ 9141569 w 9142471"/>
                <a:gd name="connsiteY4" fmla="*/ 0 h 1538662"/>
                <a:gd name="connsiteX5" fmla="*/ 790 w 9142471"/>
                <a:gd name="connsiteY5" fmla="*/ 1971 h 1538662"/>
                <a:gd name="connsiteX0" fmla="*/ 790 w 9142471"/>
                <a:gd name="connsiteY0" fmla="*/ 1971 h 1874582"/>
                <a:gd name="connsiteX1" fmla="*/ 4568 w 9142471"/>
                <a:gd name="connsiteY1" fmla="*/ 1141332 h 1874582"/>
                <a:gd name="connsiteX2" fmla="*/ 3162539 w 9142471"/>
                <a:gd name="connsiteY2" fmla="*/ 482994 h 1874582"/>
                <a:gd name="connsiteX3" fmla="*/ 9142471 w 9142471"/>
                <a:gd name="connsiteY3" fmla="*/ 825067 h 1874582"/>
                <a:gd name="connsiteX4" fmla="*/ 9141569 w 9142471"/>
                <a:gd name="connsiteY4" fmla="*/ 0 h 1874582"/>
                <a:gd name="connsiteX5" fmla="*/ 790 w 9142471"/>
                <a:gd name="connsiteY5" fmla="*/ 1971 h 1874582"/>
                <a:gd name="connsiteX0" fmla="*/ 790 w 9142471"/>
                <a:gd name="connsiteY0" fmla="*/ 1971 h 1874582"/>
                <a:gd name="connsiteX1" fmla="*/ 4568 w 9142471"/>
                <a:gd name="connsiteY1" fmla="*/ 1141332 h 1874582"/>
                <a:gd name="connsiteX2" fmla="*/ 3162539 w 9142471"/>
                <a:gd name="connsiteY2" fmla="*/ 482994 h 1874582"/>
                <a:gd name="connsiteX3" fmla="*/ 9142471 w 9142471"/>
                <a:gd name="connsiteY3" fmla="*/ 825067 h 1874582"/>
                <a:gd name="connsiteX4" fmla="*/ 9141569 w 9142471"/>
                <a:gd name="connsiteY4" fmla="*/ 0 h 1874582"/>
                <a:gd name="connsiteX5" fmla="*/ 790 w 9142471"/>
                <a:gd name="connsiteY5" fmla="*/ 1971 h 18745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142471" h="1874582">
                  <a:moveTo>
                    <a:pt x="790" y="1971"/>
                  </a:moveTo>
                  <a:cubicBezTo>
                    <a:pt x="0" y="305263"/>
                    <a:pt x="5358" y="838040"/>
                    <a:pt x="4568" y="1141332"/>
                  </a:cubicBezTo>
                  <a:cubicBezTo>
                    <a:pt x="419096" y="979788"/>
                    <a:pt x="1492070" y="639683"/>
                    <a:pt x="3162539" y="482994"/>
                  </a:cubicBezTo>
                  <a:cubicBezTo>
                    <a:pt x="4833008" y="326305"/>
                    <a:pt x="7747892" y="1874582"/>
                    <a:pt x="9142471" y="825067"/>
                  </a:cubicBezTo>
                  <a:cubicBezTo>
                    <a:pt x="9142170" y="646022"/>
                    <a:pt x="9141870" y="179045"/>
                    <a:pt x="9141569" y="0"/>
                  </a:cubicBezTo>
                  <a:lnTo>
                    <a:pt x="790" y="197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</p:grpSp>
      <p:sp>
        <p:nvSpPr>
          <p:cNvPr id="11" name="Oval 10"/>
          <p:cNvSpPr/>
          <p:nvPr/>
        </p:nvSpPr>
        <p:spPr bwMode="gray">
          <a:xfrm>
            <a:off x="9144000" y="3886200"/>
            <a:ext cx="1011936" cy="758952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  <a:alpha val="90000"/>
                </a:schemeClr>
              </a:gs>
              <a:gs pos="76000">
                <a:schemeClr val="accent1">
                  <a:alpha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2" name="Oval 11"/>
          <p:cNvSpPr/>
          <p:nvPr/>
        </p:nvSpPr>
        <p:spPr bwMode="gray">
          <a:xfrm>
            <a:off x="7717536" y="4572000"/>
            <a:ext cx="512064" cy="384048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  <a:alpha val="90000"/>
                </a:schemeClr>
              </a:gs>
              <a:gs pos="76000">
                <a:schemeClr val="accent4">
                  <a:alpha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3" name="Oval 12"/>
          <p:cNvSpPr/>
          <p:nvPr/>
        </p:nvSpPr>
        <p:spPr bwMode="gray">
          <a:xfrm>
            <a:off x="1621536" y="384048"/>
            <a:ext cx="975360" cy="731520"/>
          </a:xfrm>
          <a:prstGeom prst="ellipse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100000">
                <a:schemeClr val="accent3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136066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 bwMode="gray">
          <a:xfrm>
            <a:off x="0" y="1"/>
            <a:ext cx="12200827" cy="1281822"/>
          </a:xfrm>
          <a:custGeom>
            <a:avLst/>
            <a:gdLst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630680"/>
              <a:gd name="connsiteX1" fmla="*/ 18288 w 9153144"/>
              <a:gd name="connsiteY1" fmla="*/ 1472184 h 1630680"/>
              <a:gd name="connsiteX2" fmla="*/ 2980944 w 9153144"/>
              <a:gd name="connsiteY2" fmla="*/ 960120 h 1630680"/>
              <a:gd name="connsiteX3" fmla="*/ 7114032 w 9153144"/>
              <a:gd name="connsiteY3" fmla="*/ 1353312 h 1630680"/>
              <a:gd name="connsiteX4" fmla="*/ 9144000 w 9153144"/>
              <a:gd name="connsiteY4" fmla="*/ 1106424 h 1630680"/>
              <a:gd name="connsiteX5" fmla="*/ 9153144 w 9153144"/>
              <a:gd name="connsiteY5" fmla="*/ 0 h 1630680"/>
              <a:gd name="connsiteX6" fmla="*/ 0 w 9153144"/>
              <a:gd name="connsiteY6" fmla="*/ 9144 h 1630680"/>
              <a:gd name="connsiteX0" fmla="*/ 0 w 9153144"/>
              <a:gd name="connsiteY0" fmla="*/ 9144 h 1630680"/>
              <a:gd name="connsiteX1" fmla="*/ 18288 w 9153144"/>
              <a:gd name="connsiteY1" fmla="*/ 1472184 h 1630680"/>
              <a:gd name="connsiteX2" fmla="*/ 2980944 w 9153144"/>
              <a:gd name="connsiteY2" fmla="*/ 960120 h 1630680"/>
              <a:gd name="connsiteX3" fmla="*/ 7114032 w 9153144"/>
              <a:gd name="connsiteY3" fmla="*/ 1353312 h 1630680"/>
              <a:gd name="connsiteX4" fmla="*/ 9144000 w 9153144"/>
              <a:gd name="connsiteY4" fmla="*/ 1106424 h 1630680"/>
              <a:gd name="connsiteX5" fmla="*/ 9153144 w 9153144"/>
              <a:gd name="connsiteY5" fmla="*/ 0 h 1630680"/>
              <a:gd name="connsiteX6" fmla="*/ 0 w 9153144"/>
              <a:gd name="connsiteY6" fmla="*/ 9144 h 1630680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6733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6739128 w 9153144"/>
              <a:gd name="connsiteY3" fmla="*/ 1316736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6739128 w 9153144"/>
              <a:gd name="connsiteY3" fmla="*/ 1316736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6739128 w 9153144"/>
              <a:gd name="connsiteY3" fmla="*/ 1316736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52 w 9153196"/>
              <a:gd name="connsiteY0" fmla="*/ 9144 h 1481136"/>
              <a:gd name="connsiteX1" fmla="*/ 0 w 9153196"/>
              <a:gd name="connsiteY1" fmla="*/ 1481136 h 1481136"/>
              <a:gd name="connsiteX2" fmla="*/ 2980996 w 9153196"/>
              <a:gd name="connsiteY2" fmla="*/ 960120 h 1481136"/>
              <a:gd name="connsiteX3" fmla="*/ 6739180 w 9153196"/>
              <a:gd name="connsiteY3" fmla="*/ 1316736 h 1481136"/>
              <a:gd name="connsiteX4" fmla="*/ 9144052 w 9153196"/>
              <a:gd name="connsiteY4" fmla="*/ 1106424 h 1481136"/>
              <a:gd name="connsiteX5" fmla="*/ 9153196 w 9153196"/>
              <a:gd name="connsiteY5" fmla="*/ 0 h 1481136"/>
              <a:gd name="connsiteX6" fmla="*/ 52 w 9153196"/>
              <a:gd name="connsiteY6" fmla="*/ 9144 h 1481136"/>
              <a:gd name="connsiteX0" fmla="*/ 52 w 9153196"/>
              <a:gd name="connsiteY0" fmla="*/ 1284 h 1481136"/>
              <a:gd name="connsiteX1" fmla="*/ 0 w 9153196"/>
              <a:gd name="connsiteY1" fmla="*/ 1481136 h 1481136"/>
              <a:gd name="connsiteX2" fmla="*/ 2980996 w 9153196"/>
              <a:gd name="connsiteY2" fmla="*/ 960120 h 1481136"/>
              <a:gd name="connsiteX3" fmla="*/ 6739180 w 9153196"/>
              <a:gd name="connsiteY3" fmla="*/ 1316736 h 1481136"/>
              <a:gd name="connsiteX4" fmla="*/ 9144052 w 9153196"/>
              <a:gd name="connsiteY4" fmla="*/ 1106424 h 1481136"/>
              <a:gd name="connsiteX5" fmla="*/ 9153196 w 9153196"/>
              <a:gd name="connsiteY5" fmla="*/ 0 h 1481136"/>
              <a:gd name="connsiteX6" fmla="*/ 52 w 9153196"/>
              <a:gd name="connsiteY6" fmla="*/ 1284 h 1481136"/>
              <a:gd name="connsiteX0" fmla="*/ 52 w 9153196"/>
              <a:gd name="connsiteY0" fmla="*/ 1284 h 1862136"/>
              <a:gd name="connsiteX1" fmla="*/ 0 w 9153196"/>
              <a:gd name="connsiteY1" fmla="*/ 1862136 h 1862136"/>
              <a:gd name="connsiteX2" fmla="*/ 2980996 w 9153196"/>
              <a:gd name="connsiteY2" fmla="*/ 960120 h 1862136"/>
              <a:gd name="connsiteX3" fmla="*/ 6739180 w 9153196"/>
              <a:gd name="connsiteY3" fmla="*/ 1316736 h 1862136"/>
              <a:gd name="connsiteX4" fmla="*/ 9144052 w 9153196"/>
              <a:gd name="connsiteY4" fmla="*/ 1106424 h 1862136"/>
              <a:gd name="connsiteX5" fmla="*/ 9153196 w 9153196"/>
              <a:gd name="connsiteY5" fmla="*/ 0 h 1862136"/>
              <a:gd name="connsiteX6" fmla="*/ 52 w 9153196"/>
              <a:gd name="connsiteY6" fmla="*/ 1284 h 1862136"/>
              <a:gd name="connsiteX0" fmla="*/ 52 w 9153196"/>
              <a:gd name="connsiteY0" fmla="*/ 1284 h 1862136"/>
              <a:gd name="connsiteX1" fmla="*/ 0 w 9153196"/>
              <a:gd name="connsiteY1" fmla="*/ 1862136 h 1862136"/>
              <a:gd name="connsiteX2" fmla="*/ 2999284 w 9153196"/>
              <a:gd name="connsiteY2" fmla="*/ 1051560 h 1862136"/>
              <a:gd name="connsiteX3" fmla="*/ 6739180 w 9153196"/>
              <a:gd name="connsiteY3" fmla="*/ 1316736 h 1862136"/>
              <a:gd name="connsiteX4" fmla="*/ 9144052 w 9153196"/>
              <a:gd name="connsiteY4" fmla="*/ 1106424 h 1862136"/>
              <a:gd name="connsiteX5" fmla="*/ 9153196 w 9153196"/>
              <a:gd name="connsiteY5" fmla="*/ 0 h 1862136"/>
              <a:gd name="connsiteX6" fmla="*/ 52 w 9153196"/>
              <a:gd name="connsiteY6" fmla="*/ 1284 h 1862136"/>
              <a:gd name="connsiteX0" fmla="*/ 52 w 9153196"/>
              <a:gd name="connsiteY0" fmla="*/ 1284 h 1862136"/>
              <a:gd name="connsiteX1" fmla="*/ 0 w 9153196"/>
              <a:gd name="connsiteY1" fmla="*/ 1862136 h 1862136"/>
              <a:gd name="connsiteX2" fmla="*/ 2999284 w 9153196"/>
              <a:gd name="connsiteY2" fmla="*/ 1051560 h 1862136"/>
              <a:gd name="connsiteX3" fmla="*/ 6739180 w 9153196"/>
              <a:gd name="connsiteY3" fmla="*/ 1316736 h 1862136"/>
              <a:gd name="connsiteX4" fmla="*/ 9144052 w 9153196"/>
              <a:gd name="connsiteY4" fmla="*/ 1487424 h 1862136"/>
              <a:gd name="connsiteX5" fmla="*/ 9153196 w 9153196"/>
              <a:gd name="connsiteY5" fmla="*/ 0 h 1862136"/>
              <a:gd name="connsiteX6" fmla="*/ 52 w 9153196"/>
              <a:gd name="connsiteY6" fmla="*/ 1284 h 1862136"/>
              <a:gd name="connsiteX0" fmla="*/ 52 w 9153196"/>
              <a:gd name="connsiteY0" fmla="*/ 1284 h 1862136"/>
              <a:gd name="connsiteX1" fmla="*/ 0 w 9153196"/>
              <a:gd name="connsiteY1" fmla="*/ 1862136 h 1862136"/>
              <a:gd name="connsiteX2" fmla="*/ 2999284 w 9153196"/>
              <a:gd name="connsiteY2" fmla="*/ 1051560 h 1862136"/>
              <a:gd name="connsiteX3" fmla="*/ 6281980 w 9153196"/>
              <a:gd name="connsiteY3" fmla="*/ 1469136 h 1862136"/>
              <a:gd name="connsiteX4" fmla="*/ 9144052 w 9153196"/>
              <a:gd name="connsiteY4" fmla="*/ 1487424 h 1862136"/>
              <a:gd name="connsiteX5" fmla="*/ 9153196 w 9153196"/>
              <a:gd name="connsiteY5" fmla="*/ 0 h 1862136"/>
              <a:gd name="connsiteX6" fmla="*/ 52 w 9153196"/>
              <a:gd name="connsiteY6" fmla="*/ 1284 h 1862136"/>
              <a:gd name="connsiteX0" fmla="*/ 52 w 9153196"/>
              <a:gd name="connsiteY0" fmla="*/ 1284 h 1862136"/>
              <a:gd name="connsiteX1" fmla="*/ 0 w 9153196"/>
              <a:gd name="connsiteY1" fmla="*/ 1862136 h 1862136"/>
              <a:gd name="connsiteX2" fmla="*/ 2999284 w 9153196"/>
              <a:gd name="connsiteY2" fmla="*/ 1051560 h 1862136"/>
              <a:gd name="connsiteX3" fmla="*/ 6281980 w 9153196"/>
              <a:gd name="connsiteY3" fmla="*/ 1469136 h 1862136"/>
              <a:gd name="connsiteX4" fmla="*/ 9144052 w 9153196"/>
              <a:gd name="connsiteY4" fmla="*/ 1487424 h 1862136"/>
              <a:gd name="connsiteX5" fmla="*/ 9153196 w 9153196"/>
              <a:gd name="connsiteY5" fmla="*/ 0 h 1862136"/>
              <a:gd name="connsiteX6" fmla="*/ 52 w 9153196"/>
              <a:gd name="connsiteY6" fmla="*/ 1284 h 1862136"/>
              <a:gd name="connsiteX0" fmla="*/ 52 w 9153196"/>
              <a:gd name="connsiteY0" fmla="*/ 1284 h 1862136"/>
              <a:gd name="connsiteX1" fmla="*/ 0 w 9153196"/>
              <a:gd name="connsiteY1" fmla="*/ 1862136 h 1862136"/>
              <a:gd name="connsiteX2" fmla="*/ 2999284 w 9153196"/>
              <a:gd name="connsiteY2" fmla="*/ 1051560 h 1862136"/>
              <a:gd name="connsiteX3" fmla="*/ 6281980 w 9153196"/>
              <a:gd name="connsiteY3" fmla="*/ 1469136 h 1862136"/>
              <a:gd name="connsiteX4" fmla="*/ 9144052 w 9153196"/>
              <a:gd name="connsiteY4" fmla="*/ 1487424 h 1862136"/>
              <a:gd name="connsiteX5" fmla="*/ 9153196 w 9153196"/>
              <a:gd name="connsiteY5" fmla="*/ 0 h 1862136"/>
              <a:gd name="connsiteX6" fmla="*/ 52 w 9153196"/>
              <a:gd name="connsiteY6" fmla="*/ 1284 h 1862136"/>
              <a:gd name="connsiteX0" fmla="*/ 52 w 9153196"/>
              <a:gd name="connsiteY0" fmla="*/ 610884 h 1862136"/>
              <a:gd name="connsiteX1" fmla="*/ 0 w 9153196"/>
              <a:gd name="connsiteY1" fmla="*/ 1862136 h 1862136"/>
              <a:gd name="connsiteX2" fmla="*/ 2999284 w 9153196"/>
              <a:gd name="connsiteY2" fmla="*/ 1051560 h 1862136"/>
              <a:gd name="connsiteX3" fmla="*/ 6281980 w 9153196"/>
              <a:gd name="connsiteY3" fmla="*/ 1469136 h 1862136"/>
              <a:gd name="connsiteX4" fmla="*/ 9144052 w 9153196"/>
              <a:gd name="connsiteY4" fmla="*/ 1487424 h 1862136"/>
              <a:gd name="connsiteX5" fmla="*/ 9153196 w 9153196"/>
              <a:gd name="connsiteY5" fmla="*/ 0 h 1862136"/>
              <a:gd name="connsiteX6" fmla="*/ 52 w 9153196"/>
              <a:gd name="connsiteY6" fmla="*/ 610884 h 1862136"/>
              <a:gd name="connsiteX0" fmla="*/ 52 w 9153196"/>
              <a:gd name="connsiteY0" fmla="*/ 1284 h 1252536"/>
              <a:gd name="connsiteX1" fmla="*/ 0 w 9153196"/>
              <a:gd name="connsiteY1" fmla="*/ 1252536 h 1252536"/>
              <a:gd name="connsiteX2" fmla="*/ 2999284 w 9153196"/>
              <a:gd name="connsiteY2" fmla="*/ 441960 h 1252536"/>
              <a:gd name="connsiteX3" fmla="*/ 6281980 w 9153196"/>
              <a:gd name="connsiteY3" fmla="*/ 859536 h 1252536"/>
              <a:gd name="connsiteX4" fmla="*/ 9144052 w 9153196"/>
              <a:gd name="connsiteY4" fmla="*/ 877824 h 1252536"/>
              <a:gd name="connsiteX5" fmla="*/ 9153196 w 9153196"/>
              <a:gd name="connsiteY5" fmla="*/ 0 h 1252536"/>
              <a:gd name="connsiteX6" fmla="*/ 52 w 9153196"/>
              <a:gd name="connsiteY6" fmla="*/ 1284 h 1252536"/>
              <a:gd name="connsiteX0" fmla="*/ 52 w 9153196"/>
              <a:gd name="connsiteY0" fmla="*/ 1284 h 1252536"/>
              <a:gd name="connsiteX1" fmla="*/ 0 w 9153196"/>
              <a:gd name="connsiteY1" fmla="*/ 1252536 h 1252536"/>
              <a:gd name="connsiteX2" fmla="*/ 3010829 w 9153196"/>
              <a:gd name="connsiteY2" fmla="*/ 483524 h 1252536"/>
              <a:gd name="connsiteX3" fmla="*/ 6281980 w 9153196"/>
              <a:gd name="connsiteY3" fmla="*/ 859536 h 1252536"/>
              <a:gd name="connsiteX4" fmla="*/ 9144052 w 9153196"/>
              <a:gd name="connsiteY4" fmla="*/ 877824 h 1252536"/>
              <a:gd name="connsiteX5" fmla="*/ 9153196 w 9153196"/>
              <a:gd name="connsiteY5" fmla="*/ 0 h 1252536"/>
              <a:gd name="connsiteX6" fmla="*/ 52 w 9153196"/>
              <a:gd name="connsiteY6" fmla="*/ 1284 h 1252536"/>
              <a:gd name="connsiteX0" fmla="*/ 52 w 9153196"/>
              <a:gd name="connsiteY0" fmla="*/ 1284 h 1252536"/>
              <a:gd name="connsiteX1" fmla="*/ 0 w 9153196"/>
              <a:gd name="connsiteY1" fmla="*/ 1252536 h 1252536"/>
              <a:gd name="connsiteX2" fmla="*/ 3010829 w 9153196"/>
              <a:gd name="connsiteY2" fmla="*/ 483524 h 1252536"/>
              <a:gd name="connsiteX3" fmla="*/ 6281980 w 9153196"/>
              <a:gd name="connsiteY3" fmla="*/ 859536 h 1252536"/>
              <a:gd name="connsiteX4" fmla="*/ 9144052 w 9153196"/>
              <a:gd name="connsiteY4" fmla="*/ 877824 h 1252536"/>
              <a:gd name="connsiteX5" fmla="*/ 9153196 w 9153196"/>
              <a:gd name="connsiteY5" fmla="*/ 0 h 1252536"/>
              <a:gd name="connsiteX6" fmla="*/ 52 w 9153196"/>
              <a:gd name="connsiteY6" fmla="*/ 1284 h 1252536"/>
              <a:gd name="connsiteX0" fmla="*/ 52 w 9153196"/>
              <a:gd name="connsiteY0" fmla="*/ 1284 h 1252536"/>
              <a:gd name="connsiteX1" fmla="*/ 0 w 9153196"/>
              <a:gd name="connsiteY1" fmla="*/ 1252536 h 1252536"/>
              <a:gd name="connsiteX2" fmla="*/ 3010829 w 9153196"/>
              <a:gd name="connsiteY2" fmla="*/ 483524 h 1252536"/>
              <a:gd name="connsiteX3" fmla="*/ 6281980 w 9153196"/>
              <a:gd name="connsiteY3" fmla="*/ 859536 h 1252536"/>
              <a:gd name="connsiteX4" fmla="*/ 9144052 w 9153196"/>
              <a:gd name="connsiteY4" fmla="*/ 877824 h 1252536"/>
              <a:gd name="connsiteX5" fmla="*/ 9153196 w 9153196"/>
              <a:gd name="connsiteY5" fmla="*/ 0 h 1252536"/>
              <a:gd name="connsiteX6" fmla="*/ 52 w 9153196"/>
              <a:gd name="connsiteY6" fmla="*/ 1284 h 1252536"/>
              <a:gd name="connsiteX0" fmla="*/ 52 w 9153196"/>
              <a:gd name="connsiteY0" fmla="*/ 1284 h 1252536"/>
              <a:gd name="connsiteX1" fmla="*/ 0 w 9153196"/>
              <a:gd name="connsiteY1" fmla="*/ 1252536 h 1252536"/>
              <a:gd name="connsiteX2" fmla="*/ 3620429 w 9153196"/>
              <a:gd name="connsiteY2" fmla="*/ 483524 h 1252536"/>
              <a:gd name="connsiteX3" fmla="*/ 6281980 w 9153196"/>
              <a:gd name="connsiteY3" fmla="*/ 859536 h 1252536"/>
              <a:gd name="connsiteX4" fmla="*/ 9144052 w 9153196"/>
              <a:gd name="connsiteY4" fmla="*/ 877824 h 1252536"/>
              <a:gd name="connsiteX5" fmla="*/ 9153196 w 9153196"/>
              <a:gd name="connsiteY5" fmla="*/ 0 h 1252536"/>
              <a:gd name="connsiteX6" fmla="*/ 52 w 9153196"/>
              <a:gd name="connsiteY6" fmla="*/ 1284 h 1252536"/>
              <a:gd name="connsiteX0" fmla="*/ 52 w 9153196"/>
              <a:gd name="connsiteY0" fmla="*/ 1284 h 1252536"/>
              <a:gd name="connsiteX1" fmla="*/ 0 w 9153196"/>
              <a:gd name="connsiteY1" fmla="*/ 1252536 h 1252536"/>
              <a:gd name="connsiteX2" fmla="*/ 3620429 w 9153196"/>
              <a:gd name="connsiteY2" fmla="*/ 483524 h 1252536"/>
              <a:gd name="connsiteX3" fmla="*/ 6281980 w 9153196"/>
              <a:gd name="connsiteY3" fmla="*/ 859536 h 1252536"/>
              <a:gd name="connsiteX4" fmla="*/ 9144052 w 9153196"/>
              <a:gd name="connsiteY4" fmla="*/ 877824 h 1252536"/>
              <a:gd name="connsiteX5" fmla="*/ 9153196 w 9153196"/>
              <a:gd name="connsiteY5" fmla="*/ 0 h 1252536"/>
              <a:gd name="connsiteX6" fmla="*/ 52 w 9153196"/>
              <a:gd name="connsiteY6" fmla="*/ 1284 h 1252536"/>
              <a:gd name="connsiteX0" fmla="*/ 52 w 9153196"/>
              <a:gd name="connsiteY0" fmla="*/ 1284 h 1252536"/>
              <a:gd name="connsiteX1" fmla="*/ 0 w 9153196"/>
              <a:gd name="connsiteY1" fmla="*/ 1252536 h 1252536"/>
              <a:gd name="connsiteX2" fmla="*/ 3620429 w 9153196"/>
              <a:gd name="connsiteY2" fmla="*/ 483524 h 1252536"/>
              <a:gd name="connsiteX3" fmla="*/ 9144052 w 9153196"/>
              <a:gd name="connsiteY3" fmla="*/ 877824 h 1252536"/>
              <a:gd name="connsiteX4" fmla="*/ 9153196 w 9153196"/>
              <a:gd name="connsiteY4" fmla="*/ 0 h 1252536"/>
              <a:gd name="connsiteX5" fmla="*/ 52 w 9153196"/>
              <a:gd name="connsiteY5" fmla="*/ 1284 h 1252536"/>
              <a:gd name="connsiteX0" fmla="*/ 52 w 9153196"/>
              <a:gd name="connsiteY0" fmla="*/ 1284 h 1252536"/>
              <a:gd name="connsiteX1" fmla="*/ 0 w 9153196"/>
              <a:gd name="connsiteY1" fmla="*/ 1252536 h 1252536"/>
              <a:gd name="connsiteX2" fmla="*/ 3620429 w 9153196"/>
              <a:gd name="connsiteY2" fmla="*/ 483524 h 1252536"/>
              <a:gd name="connsiteX3" fmla="*/ 9144052 w 9153196"/>
              <a:gd name="connsiteY3" fmla="*/ 877824 h 1252536"/>
              <a:gd name="connsiteX4" fmla="*/ 9153196 w 9153196"/>
              <a:gd name="connsiteY4" fmla="*/ 0 h 1252536"/>
              <a:gd name="connsiteX5" fmla="*/ 52 w 9153196"/>
              <a:gd name="connsiteY5" fmla="*/ 1284 h 1252536"/>
              <a:gd name="connsiteX0" fmla="*/ 52 w 9153196"/>
              <a:gd name="connsiteY0" fmla="*/ 1284 h 1279374"/>
              <a:gd name="connsiteX1" fmla="*/ 0 w 9153196"/>
              <a:gd name="connsiteY1" fmla="*/ 1252536 h 1279374"/>
              <a:gd name="connsiteX2" fmla="*/ 3620429 w 9153196"/>
              <a:gd name="connsiteY2" fmla="*/ 483524 h 1279374"/>
              <a:gd name="connsiteX3" fmla="*/ 9144052 w 9153196"/>
              <a:gd name="connsiteY3" fmla="*/ 877824 h 1279374"/>
              <a:gd name="connsiteX4" fmla="*/ 9153196 w 9153196"/>
              <a:gd name="connsiteY4" fmla="*/ 0 h 1279374"/>
              <a:gd name="connsiteX5" fmla="*/ 52 w 9153196"/>
              <a:gd name="connsiteY5" fmla="*/ 1284 h 1279374"/>
              <a:gd name="connsiteX0" fmla="*/ 52 w 9150620"/>
              <a:gd name="connsiteY0" fmla="*/ 1284 h 1279374"/>
              <a:gd name="connsiteX1" fmla="*/ 0 w 9150620"/>
              <a:gd name="connsiteY1" fmla="*/ 1252536 h 1279374"/>
              <a:gd name="connsiteX2" fmla="*/ 3620429 w 9150620"/>
              <a:gd name="connsiteY2" fmla="*/ 483524 h 1279374"/>
              <a:gd name="connsiteX3" fmla="*/ 9144052 w 9150620"/>
              <a:gd name="connsiteY3" fmla="*/ 877824 h 1279374"/>
              <a:gd name="connsiteX4" fmla="*/ 9150620 w 9150620"/>
              <a:gd name="connsiteY4" fmla="*/ 0 h 1279374"/>
              <a:gd name="connsiteX5" fmla="*/ 52 w 9150620"/>
              <a:gd name="connsiteY5" fmla="*/ 1284 h 1279374"/>
              <a:gd name="connsiteX0" fmla="*/ 52 w 9150620"/>
              <a:gd name="connsiteY0" fmla="*/ 1284 h 1279374"/>
              <a:gd name="connsiteX1" fmla="*/ 0 w 9150620"/>
              <a:gd name="connsiteY1" fmla="*/ 1252536 h 1279374"/>
              <a:gd name="connsiteX2" fmla="*/ 3641211 w 9150620"/>
              <a:gd name="connsiteY2" fmla="*/ 459690 h 1279374"/>
              <a:gd name="connsiteX3" fmla="*/ 9144052 w 9150620"/>
              <a:gd name="connsiteY3" fmla="*/ 877824 h 1279374"/>
              <a:gd name="connsiteX4" fmla="*/ 9150620 w 9150620"/>
              <a:gd name="connsiteY4" fmla="*/ 0 h 1279374"/>
              <a:gd name="connsiteX5" fmla="*/ 52 w 9150620"/>
              <a:gd name="connsiteY5" fmla="*/ 1284 h 1279374"/>
              <a:gd name="connsiteX0" fmla="*/ 52 w 9150620"/>
              <a:gd name="connsiteY0" fmla="*/ 1284 h 1279374"/>
              <a:gd name="connsiteX1" fmla="*/ 0 w 9150620"/>
              <a:gd name="connsiteY1" fmla="*/ 1252536 h 1279374"/>
              <a:gd name="connsiteX2" fmla="*/ 3641211 w 9150620"/>
              <a:gd name="connsiteY2" fmla="*/ 459690 h 1279374"/>
              <a:gd name="connsiteX3" fmla="*/ 9144052 w 9150620"/>
              <a:gd name="connsiteY3" fmla="*/ 877824 h 1279374"/>
              <a:gd name="connsiteX4" fmla="*/ 9150620 w 9150620"/>
              <a:gd name="connsiteY4" fmla="*/ 0 h 1279374"/>
              <a:gd name="connsiteX5" fmla="*/ 52 w 9150620"/>
              <a:gd name="connsiteY5" fmla="*/ 1284 h 1279374"/>
              <a:gd name="connsiteX0" fmla="*/ 52 w 9150620"/>
              <a:gd name="connsiteY0" fmla="*/ 1284 h 1279374"/>
              <a:gd name="connsiteX1" fmla="*/ 0 w 9150620"/>
              <a:gd name="connsiteY1" fmla="*/ 1252536 h 1279374"/>
              <a:gd name="connsiteX2" fmla="*/ 3622738 w 9150620"/>
              <a:gd name="connsiteY2" fmla="*/ 425264 h 1279374"/>
              <a:gd name="connsiteX3" fmla="*/ 9144052 w 9150620"/>
              <a:gd name="connsiteY3" fmla="*/ 877824 h 1279374"/>
              <a:gd name="connsiteX4" fmla="*/ 9150620 w 9150620"/>
              <a:gd name="connsiteY4" fmla="*/ 0 h 1279374"/>
              <a:gd name="connsiteX5" fmla="*/ 52 w 9150620"/>
              <a:gd name="connsiteY5" fmla="*/ 1284 h 1279374"/>
              <a:gd name="connsiteX0" fmla="*/ 52 w 9150620"/>
              <a:gd name="connsiteY0" fmla="*/ 1284 h 1279374"/>
              <a:gd name="connsiteX1" fmla="*/ 0 w 9150620"/>
              <a:gd name="connsiteY1" fmla="*/ 1252536 h 1279374"/>
              <a:gd name="connsiteX2" fmla="*/ 3622738 w 9150620"/>
              <a:gd name="connsiteY2" fmla="*/ 425264 h 1279374"/>
              <a:gd name="connsiteX3" fmla="*/ 9144052 w 9150620"/>
              <a:gd name="connsiteY3" fmla="*/ 877824 h 1279374"/>
              <a:gd name="connsiteX4" fmla="*/ 9150620 w 9150620"/>
              <a:gd name="connsiteY4" fmla="*/ 0 h 1279374"/>
              <a:gd name="connsiteX5" fmla="*/ 52 w 9150620"/>
              <a:gd name="connsiteY5" fmla="*/ 1284 h 1279374"/>
              <a:gd name="connsiteX0" fmla="*/ 52 w 9150620"/>
              <a:gd name="connsiteY0" fmla="*/ 1284 h 1279374"/>
              <a:gd name="connsiteX1" fmla="*/ 0 w 9150620"/>
              <a:gd name="connsiteY1" fmla="*/ 1252536 h 1279374"/>
              <a:gd name="connsiteX2" fmla="*/ 3622738 w 9150620"/>
              <a:gd name="connsiteY2" fmla="*/ 425264 h 1279374"/>
              <a:gd name="connsiteX3" fmla="*/ 9144052 w 9150620"/>
              <a:gd name="connsiteY3" fmla="*/ 877824 h 1279374"/>
              <a:gd name="connsiteX4" fmla="*/ 9150620 w 9150620"/>
              <a:gd name="connsiteY4" fmla="*/ 0 h 1279374"/>
              <a:gd name="connsiteX5" fmla="*/ 52 w 9150620"/>
              <a:gd name="connsiteY5" fmla="*/ 1284 h 1279374"/>
              <a:gd name="connsiteX0" fmla="*/ 52 w 9150620"/>
              <a:gd name="connsiteY0" fmla="*/ 1284 h 1252536"/>
              <a:gd name="connsiteX1" fmla="*/ 0 w 9150620"/>
              <a:gd name="connsiteY1" fmla="*/ 1252536 h 1252536"/>
              <a:gd name="connsiteX2" fmla="*/ 3622738 w 9150620"/>
              <a:gd name="connsiteY2" fmla="*/ 425264 h 1252536"/>
              <a:gd name="connsiteX3" fmla="*/ 9144052 w 9150620"/>
              <a:gd name="connsiteY3" fmla="*/ 877824 h 1252536"/>
              <a:gd name="connsiteX4" fmla="*/ 9150620 w 9150620"/>
              <a:gd name="connsiteY4" fmla="*/ 0 h 1252536"/>
              <a:gd name="connsiteX5" fmla="*/ 52 w 9150620"/>
              <a:gd name="connsiteY5" fmla="*/ 1284 h 1252536"/>
              <a:gd name="connsiteX0" fmla="*/ 52 w 9150620"/>
              <a:gd name="connsiteY0" fmla="*/ 1284 h 1252536"/>
              <a:gd name="connsiteX1" fmla="*/ 0 w 9150620"/>
              <a:gd name="connsiteY1" fmla="*/ 1252536 h 1252536"/>
              <a:gd name="connsiteX2" fmla="*/ 3622738 w 9150620"/>
              <a:gd name="connsiteY2" fmla="*/ 425264 h 1252536"/>
              <a:gd name="connsiteX3" fmla="*/ 9144052 w 9150620"/>
              <a:gd name="connsiteY3" fmla="*/ 877824 h 1252536"/>
              <a:gd name="connsiteX4" fmla="*/ 9150620 w 9150620"/>
              <a:gd name="connsiteY4" fmla="*/ 0 h 1252536"/>
              <a:gd name="connsiteX5" fmla="*/ 52 w 9150620"/>
              <a:gd name="connsiteY5" fmla="*/ 1284 h 1252536"/>
              <a:gd name="connsiteX0" fmla="*/ 52 w 9150620"/>
              <a:gd name="connsiteY0" fmla="*/ 1284 h 1340282"/>
              <a:gd name="connsiteX1" fmla="*/ 0 w 9150620"/>
              <a:gd name="connsiteY1" fmla="*/ 1252536 h 1340282"/>
              <a:gd name="connsiteX2" fmla="*/ 3622738 w 9150620"/>
              <a:gd name="connsiteY2" fmla="*/ 425264 h 1340282"/>
              <a:gd name="connsiteX3" fmla="*/ 9144052 w 9150620"/>
              <a:gd name="connsiteY3" fmla="*/ 877824 h 1340282"/>
              <a:gd name="connsiteX4" fmla="*/ 9150620 w 9150620"/>
              <a:gd name="connsiteY4" fmla="*/ 0 h 1340282"/>
              <a:gd name="connsiteX5" fmla="*/ 52 w 9150620"/>
              <a:gd name="connsiteY5" fmla="*/ 1284 h 1340282"/>
              <a:gd name="connsiteX0" fmla="*/ 52 w 9150620"/>
              <a:gd name="connsiteY0" fmla="*/ 1284 h 1470041"/>
              <a:gd name="connsiteX1" fmla="*/ 0 w 9150620"/>
              <a:gd name="connsiteY1" fmla="*/ 1252536 h 1470041"/>
              <a:gd name="connsiteX2" fmla="*/ 3622738 w 9150620"/>
              <a:gd name="connsiteY2" fmla="*/ 425264 h 1470041"/>
              <a:gd name="connsiteX3" fmla="*/ 9144052 w 9150620"/>
              <a:gd name="connsiteY3" fmla="*/ 877824 h 1470041"/>
              <a:gd name="connsiteX4" fmla="*/ 9150620 w 9150620"/>
              <a:gd name="connsiteY4" fmla="*/ 0 h 1470041"/>
              <a:gd name="connsiteX5" fmla="*/ 52 w 9150620"/>
              <a:gd name="connsiteY5" fmla="*/ 1284 h 1470041"/>
              <a:gd name="connsiteX0" fmla="*/ 52 w 9150620"/>
              <a:gd name="connsiteY0" fmla="*/ 1284 h 1470041"/>
              <a:gd name="connsiteX1" fmla="*/ 0 w 9150620"/>
              <a:gd name="connsiteY1" fmla="*/ 1252536 h 1470041"/>
              <a:gd name="connsiteX2" fmla="*/ 3622738 w 9150620"/>
              <a:gd name="connsiteY2" fmla="*/ 425264 h 1470041"/>
              <a:gd name="connsiteX3" fmla="*/ 9144052 w 9150620"/>
              <a:gd name="connsiteY3" fmla="*/ 877824 h 1470041"/>
              <a:gd name="connsiteX4" fmla="*/ 9150620 w 9150620"/>
              <a:gd name="connsiteY4" fmla="*/ 0 h 1470041"/>
              <a:gd name="connsiteX5" fmla="*/ 52 w 9150620"/>
              <a:gd name="connsiteY5" fmla="*/ 1284 h 14700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50620" h="1470041">
                <a:moveTo>
                  <a:pt x="52" y="1284"/>
                </a:moveTo>
                <a:cubicBezTo>
                  <a:pt x="35" y="491948"/>
                  <a:pt x="17" y="761872"/>
                  <a:pt x="0" y="1252536"/>
                </a:cubicBezTo>
                <a:cubicBezTo>
                  <a:pt x="304800" y="1097088"/>
                  <a:pt x="1803165" y="328826"/>
                  <a:pt x="3622738" y="425264"/>
                </a:cubicBezTo>
                <a:cubicBezTo>
                  <a:pt x="5442311" y="521702"/>
                  <a:pt x="6970396" y="1470041"/>
                  <a:pt x="9144052" y="877824"/>
                </a:cubicBezTo>
                <a:cubicBezTo>
                  <a:pt x="9146241" y="585216"/>
                  <a:pt x="9148431" y="292608"/>
                  <a:pt x="9150620" y="0"/>
                </a:cubicBezTo>
                <a:lnTo>
                  <a:pt x="52" y="1284"/>
                </a:lnTo>
                <a:close/>
              </a:path>
            </a:pathLst>
          </a:cu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9" name="Freeform 8"/>
          <p:cNvSpPr/>
          <p:nvPr/>
        </p:nvSpPr>
        <p:spPr bwMode="invGray">
          <a:xfrm>
            <a:off x="-69" y="-1972"/>
            <a:ext cx="12192069" cy="1094171"/>
          </a:xfrm>
          <a:custGeom>
            <a:avLst/>
            <a:gdLst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630680"/>
              <a:gd name="connsiteX1" fmla="*/ 18288 w 9153144"/>
              <a:gd name="connsiteY1" fmla="*/ 1472184 h 1630680"/>
              <a:gd name="connsiteX2" fmla="*/ 2980944 w 9153144"/>
              <a:gd name="connsiteY2" fmla="*/ 960120 h 1630680"/>
              <a:gd name="connsiteX3" fmla="*/ 7114032 w 9153144"/>
              <a:gd name="connsiteY3" fmla="*/ 1353312 h 1630680"/>
              <a:gd name="connsiteX4" fmla="*/ 9144000 w 9153144"/>
              <a:gd name="connsiteY4" fmla="*/ 1106424 h 1630680"/>
              <a:gd name="connsiteX5" fmla="*/ 9153144 w 9153144"/>
              <a:gd name="connsiteY5" fmla="*/ 0 h 1630680"/>
              <a:gd name="connsiteX6" fmla="*/ 0 w 9153144"/>
              <a:gd name="connsiteY6" fmla="*/ 9144 h 1630680"/>
              <a:gd name="connsiteX0" fmla="*/ 0 w 9153144"/>
              <a:gd name="connsiteY0" fmla="*/ 9144 h 1630680"/>
              <a:gd name="connsiteX1" fmla="*/ 18288 w 9153144"/>
              <a:gd name="connsiteY1" fmla="*/ 1472184 h 1630680"/>
              <a:gd name="connsiteX2" fmla="*/ 2980944 w 9153144"/>
              <a:gd name="connsiteY2" fmla="*/ 960120 h 1630680"/>
              <a:gd name="connsiteX3" fmla="*/ 7114032 w 9153144"/>
              <a:gd name="connsiteY3" fmla="*/ 1353312 h 1630680"/>
              <a:gd name="connsiteX4" fmla="*/ 9144000 w 9153144"/>
              <a:gd name="connsiteY4" fmla="*/ 1106424 h 1630680"/>
              <a:gd name="connsiteX5" fmla="*/ 9153144 w 9153144"/>
              <a:gd name="connsiteY5" fmla="*/ 0 h 1630680"/>
              <a:gd name="connsiteX6" fmla="*/ 0 w 9153144"/>
              <a:gd name="connsiteY6" fmla="*/ 9144 h 1630680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6733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6739128 w 9153144"/>
              <a:gd name="connsiteY3" fmla="*/ 1316736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6739128 w 9153144"/>
              <a:gd name="connsiteY3" fmla="*/ 1316736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6739128 w 9153144"/>
              <a:gd name="connsiteY3" fmla="*/ 1316736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52 w 9153196"/>
              <a:gd name="connsiteY0" fmla="*/ 9144 h 1481136"/>
              <a:gd name="connsiteX1" fmla="*/ 0 w 9153196"/>
              <a:gd name="connsiteY1" fmla="*/ 1481136 h 1481136"/>
              <a:gd name="connsiteX2" fmla="*/ 2980996 w 9153196"/>
              <a:gd name="connsiteY2" fmla="*/ 960120 h 1481136"/>
              <a:gd name="connsiteX3" fmla="*/ 6739180 w 9153196"/>
              <a:gd name="connsiteY3" fmla="*/ 1316736 h 1481136"/>
              <a:gd name="connsiteX4" fmla="*/ 9144052 w 9153196"/>
              <a:gd name="connsiteY4" fmla="*/ 1106424 h 1481136"/>
              <a:gd name="connsiteX5" fmla="*/ 9153196 w 9153196"/>
              <a:gd name="connsiteY5" fmla="*/ 0 h 1481136"/>
              <a:gd name="connsiteX6" fmla="*/ 52 w 9153196"/>
              <a:gd name="connsiteY6" fmla="*/ 9144 h 1481136"/>
              <a:gd name="connsiteX0" fmla="*/ 52 w 9153196"/>
              <a:gd name="connsiteY0" fmla="*/ 1284 h 1481136"/>
              <a:gd name="connsiteX1" fmla="*/ 0 w 9153196"/>
              <a:gd name="connsiteY1" fmla="*/ 1481136 h 1481136"/>
              <a:gd name="connsiteX2" fmla="*/ 2980996 w 9153196"/>
              <a:gd name="connsiteY2" fmla="*/ 960120 h 1481136"/>
              <a:gd name="connsiteX3" fmla="*/ 6739180 w 9153196"/>
              <a:gd name="connsiteY3" fmla="*/ 1316736 h 1481136"/>
              <a:gd name="connsiteX4" fmla="*/ 9144052 w 9153196"/>
              <a:gd name="connsiteY4" fmla="*/ 1106424 h 1481136"/>
              <a:gd name="connsiteX5" fmla="*/ 9153196 w 9153196"/>
              <a:gd name="connsiteY5" fmla="*/ 0 h 1481136"/>
              <a:gd name="connsiteX6" fmla="*/ 52 w 9153196"/>
              <a:gd name="connsiteY6" fmla="*/ 1284 h 1481136"/>
              <a:gd name="connsiteX0" fmla="*/ 52 w 9153196"/>
              <a:gd name="connsiteY0" fmla="*/ 763284 h 1481136"/>
              <a:gd name="connsiteX1" fmla="*/ 0 w 9153196"/>
              <a:gd name="connsiteY1" fmla="*/ 1481136 h 1481136"/>
              <a:gd name="connsiteX2" fmla="*/ 2980996 w 9153196"/>
              <a:gd name="connsiteY2" fmla="*/ 960120 h 1481136"/>
              <a:gd name="connsiteX3" fmla="*/ 6739180 w 9153196"/>
              <a:gd name="connsiteY3" fmla="*/ 1316736 h 1481136"/>
              <a:gd name="connsiteX4" fmla="*/ 9144052 w 9153196"/>
              <a:gd name="connsiteY4" fmla="*/ 1106424 h 1481136"/>
              <a:gd name="connsiteX5" fmla="*/ 9153196 w 9153196"/>
              <a:gd name="connsiteY5" fmla="*/ 0 h 1481136"/>
              <a:gd name="connsiteX6" fmla="*/ 52 w 9153196"/>
              <a:gd name="connsiteY6" fmla="*/ 763284 h 1481136"/>
              <a:gd name="connsiteX0" fmla="*/ 52 w 9153196"/>
              <a:gd name="connsiteY0" fmla="*/ 1284 h 719136"/>
              <a:gd name="connsiteX1" fmla="*/ 0 w 9153196"/>
              <a:gd name="connsiteY1" fmla="*/ 719136 h 719136"/>
              <a:gd name="connsiteX2" fmla="*/ 2980996 w 9153196"/>
              <a:gd name="connsiteY2" fmla="*/ 198120 h 719136"/>
              <a:gd name="connsiteX3" fmla="*/ 6739180 w 9153196"/>
              <a:gd name="connsiteY3" fmla="*/ 554736 h 719136"/>
              <a:gd name="connsiteX4" fmla="*/ 9144052 w 9153196"/>
              <a:gd name="connsiteY4" fmla="*/ 344424 h 719136"/>
              <a:gd name="connsiteX5" fmla="*/ 9153196 w 9153196"/>
              <a:gd name="connsiteY5" fmla="*/ 0 h 719136"/>
              <a:gd name="connsiteX6" fmla="*/ 52 w 9153196"/>
              <a:gd name="connsiteY6" fmla="*/ 1284 h 719136"/>
              <a:gd name="connsiteX0" fmla="*/ 17 w 9162305"/>
              <a:gd name="connsiteY0" fmla="*/ 0 h 775764"/>
              <a:gd name="connsiteX1" fmla="*/ 9109 w 9162305"/>
              <a:gd name="connsiteY1" fmla="*/ 775764 h 775764"/>
              <a:gd name="connsiteX2" fmla="*/ 2990105 w 9162305"/>
              <a:gd name="connsiteY2" fmla="*/ 254748 h 775764"/>
              <a:gd name="connsiteX3" fmla="*/ 6748289 w 9162305"/>
              <a:gd name="connsiteY3" fmla="*/ 611364 h 775764"/>
              <a:gd name="connsiteX4" fmla="*/ 9153161 w 9162305"/>
              <a:gd name="connsiteY4" fmla="*/ 401052 h 775764"/>
              <a:gd name="connsiteX5" fmla="*/ 9162305 w 9162305"/>
              <a:gd name="connsiteY5" fmla="*/ 56628 h 775764"/>
              <a:gd name="connsiteX6" fmla="*/ 17 w 9162305"/>
              <a:gd name="connsiteY6" fmla="*/ 0 h 775764"/>
              <a:gd name="connsiteX0" fmla="*/ 17 w 9162305"/>
              <a:gd name="connsiteY0" fmla="*/ 0 h 821484"/>
              <a:gd name="connsiteX1" fmla="*/ 9109 w 9162305"/>
              <a:gd name="connsiteY1" fmla="*/ 821484 h 821484"/>
              <a:gd name="connsiteX2" fmla="*/ 2990105 w 9162305"/>
              <a:gd name="connsiteY2" fmla="*/ 300468 h 821484"/>
              <a:gd name="connsiteX3" fmla="*/ 6748289 w 9162305"/>
              <a:gd name="connsiteY3" fmla="*/ 657084 h 821484"/>
              <a:gd name="connsiteX4" fmla="*/ 9153161 w 9162305"/>
              <a:gd name="connsiteY4" fmla="*/ 446772 h 821484"/>
              <a:gd name="connsiteX5" fmla="*/ 9162305 w 9162305"/>
              <a:gd name="connsiteY5" fmla="*/ 102348 h 821484"/>
              <a:gd name="connsiteX6" fmla="*/ 17 w 9162305"/>
              <a:gd name="connsiteY6" fmla="*/ 0 h 821484"/>
              <a:gd name="connsiteX0" fmla="*/ 17 w 9162305"/>
              <a:gd name="connsiteY0" fmla="*/ 0 h 848916"/>
              <a:gd name="connsiteX1" fmla="*/ 9109 w 9162305"/>
              <a:gd name="connsiteY1" fmla="*/ 848916 h 848916"/>
              <a:gd name="connsiteX2" fmla="*/ 2990105 w 9162305"/>
              <a:gd name="connsiteY2" fmla="*/ 327900 h 848916"/>
              <a:gd name="connsiteX3" fmla="*/ 6748289 w 9162305"/>
              <a:gd name="connsiteY3" fmla="*/ 684516 h 848916"/>
              <a:gd name="connsiteX4" fmla="*/ 9153161 w 9162305"/>
              <a:gd name="connsiteY4" fmla="*/ 474204 h 848916"/>
              <a:gd name="connsiteX5" fmla="*/ 9162305 w 9162305"/>
              <a:gd name="connsiteY5" fmla="*/ 129780 h 848916"/>
              <a:gd name="connsiteX6" fmla="*/ 17 w 9162305"/>
              <a:gd name="connsiteY6" fmla="*/ 0 h 848916"/>
              <a:gd name="connsiteX0" fmla="*/ 17 w 9171449"/>
              <a:gd name="connsiteY0" fmla="*/ 0 h 864156"/>
              <a:gd name="connsiteX1" fmla="*/ 18253 w 9171449"/>
              <a:gd name="connsiteY1" fmla="*/ 864156 h 864156"/>
              <a:gd name="connsiteX2" fmla="*/ 2999249 w 9171449"/>
              <a:gd name="connsiteY2" fmla="*/ 343140 h 864156"/>
              <a:gd name="connsiteX3" fmla="*/ 6757433 w 9171449"/>
              <a:gd name="connsiteY3" fmla="*/ 699756 h 864156"/>
              <a:gd name="connsiteX4" fmla="*/ 9162305 w 9171449"/>
              <a:gd name="connsiteY4" fmla="*/ 489444 h 864156"/>
              <a:gd name="connsiteX5" fmla="*/ 9171449 w 9171449"/>
              <a:gd name="connsiteY5" fmla="*/ 145020 h 864156"/>
              <a:gd name="connsiteX6" fmla="*/ 17 w 9171449"/>
              <a:gd name="connsiteY6" fmla="*/ 0 h 864156"/>
              <a:gd name="connsiteX0" fmla="*/ 17 w 9189737"/>
              <a:gd name="connsiteY0" fmla="*/ 0 h 952548"/>
              <a:gd name="connsiteX1" fmla="*/ 36541 w 9189737"/>
              <a:gd name="connsiteY1" fmla="*/ 952548 h 952548"/>
              <a:gd name="connsiteX2" fmla="*/ 3017537 w 9189737"/>
              <a:gd name="connsiteY2" fmla="*/ 431532 h 952548"/>
              <a:gd name="connsiteX3" fmla="*/ 6775721 w 9189737"/>
              <a:gd name="connsiteY3" fmla="*/ 788148 h 952548"/>
              <a:gd name="connsiteX4" fmla="*/ 9180593 w 9189737"/>
              <a:gd name="connsiteY4" fmla="*/ 577836 h 952548"/>
              <a:gd name="connsiteX5" fmla="*/ 9189737 w 9189737"/>
              <a:gd name="connsiteY5" fmla="*/ 233412 h 952548"/>
              <a:gd name="connsiteX6" fmla="*/ 17 w 9189737"/>
              <a:gd name="connsiteY6" fmla="*/ 0 h 952548"/>
              <a:gd name="connsiteX0" fmla="*/ 17 w 9171449"/>
              <a:gd name="connsiteY0" fmla="*/ 0 h 909876"/>
              <a:gd name="connsiteX1" fmla="*/ 18253 w 9171449"/>
              <a:gd name="connsiteY1" fmla="*/ 909876 h 909876"/>
              <a:gd name="connsiteX2" fmla="*/ 2999249 w 9171449"/>
              <a:gd name="connsiteY2" fmla="*/ 388860 h 909876"/>
              <a:gd name="connsiteX3" fmla="*/ 6757433 w 9171449"/>
              <a:gd name="connsiteY3" fmla="*/ 745476 h 909876"/>
              <a:gd name="connsiteX4" fmla="*/ 9162305 w 9171449"/>
              <a:gd name="connsiteY4" fmla="*/ 535164 h 909876"/>
              <a:gd name="connsiteX5" fmla="*/ 9171449 w 9171449"/>
              <a:gd name="connsiteY5" fmla="*/ 190740 h 909876"/>
              <a:gd name="connsiteX6" fmla="*/ 17 w 9171449"/>
              <a:gd name="connsiteY6" fmla="*/ 0 h 909876"/>
              <a:gd name="connsiteX0" fmla="*/ 17 w 9180593"/>
              <a:gd name="connsiteY0" fmla="*/ 13476 h 923352"/>
              <a:gd name="connsiteX1" fmla="*/ 18253 w 9180593"/>
              <a:gd name="connsiteY1" fmla="*/ 923352 h 923352"/>
              <a:gd name="connsiteX2" fmla="*/ 2999249 w 9180593"/>
              <a:gd name="connsiteY2" fmla="*/ 402336 h 923352"/>
              <a:gd name="connsiteX3" fmla="*/ 6757433 w 9180593"/>
              <a:gd name="connsiteY3" fmla="*/ 758952 h 923352"/>
              <a:gd name="connsiteX4" fmla="*/ 9162305 w 9180593"/>
              <a:gd name="connsiteY4" fmla="*/ 548640 h 923352"/>
              <a:gd name="connsiteX5" fmla="*/ 9180593 w 9180593"/>
              <a:gd name="connsiteY5" fmla="*/ 0 h 923352"/>
              <a:gd name="connsiteX6" fmla="*/ 17 w 9180593"/>
              <a:gd name="connsiteY6" fmla="*/ 13476 h 923352"/>
              <a:gd name="connsiteX0" fmla="*/ 17 w 9189737"/>
              <a:gd name="connsiteY0" fmla="*/ 0 h 909876"/>
              <a:gd name="connsiteX1" fmla="*/ 18253 w 9189737"/>
              <a:gd name="connsiteY1" fmla="*/ 909876 h 909876"/>
              <a:gd name="connsiteX2" fmla="*/ 2999249 w 9189737"/>
              <a:gd name="connsiteY2" fmla="*/ 388860 h 909876"/>
              <a:gd name="connsiteX3" fmla="*/ 6757433 w 9189737"/>
              <a:gd name="connsiteY3" fmla="*/ 745476 h 909876"/>
              <a:gd name="connsiteX4" fmla="*/ 9162305 w 9189737"/>
              <a:gd name="connsiteY4" fmla="*/ 535164 h 909876"/>
              <a:gd name="connsiteX5" fmla="*/ 9189737 w 9189737"/>
              <a:gd name="connsiteY5" fmla="*/ 10908 h 909876"/>
              <a:gd name="connsiteX6" fmla="*/ 17 w 9189737"/>
              <a:gd name="connsiteY6" fmla="*/ 0 h 909876"/>
              <a:gd name="connsiteX0" fmla="*/ 0 w 9189720"/>
              <a:gd name="connsiteY0" fmla="*/ 0 h 909876"/>
              <a:gd name="connsiteX1" fmla="*/ 18236 w 9189720"/>
              <a:gd name="connsiteY1" fmla="*/ 909876 h 909876"/>
              <a:gd name="connsiteX2" fmla="*/ 2999232 w 9189720"/>
              <a:gd name="connsiteY2" fmla="*/ 388860 h 909876"/>
              <a:gd name="connsiteX3" fmla="*/ 6757416 w 9189720"/>
              <a:gd name="connsiteY3" fmla="*/ 745476 h 909876"/>
              <a:gd name="connsiteX4" fmla="*/ 9162288 w 9189720"/>
              <a:gd name="connsiteY4" fmla="*/ 535164 h 909876"/>
              <a:gd name="connsiteX5" fmla="*/ 9189720 w 9189720"/>
              <a:gd name="connsiteY5" fmla="*/ 10908 h 909876"/>
              <a:gd name="connsiteX6" fmla="*/ 0 w 9189720"/>
              <a:gd name="connsiteY6" fmla="*/ 0 h 909876"/>
              <a:gd name="connsiteX0" fmla="*/ 0 w 9162288"/>
              <a:gd name="connsiteY0" fmla="*/ 1971 h 911847"/>
              <a:gd name="connsiteX1" fmla="*/ 18236 w 9162288"/>
              <a:gd name="connsiteY1" fmla="*/ 911847 h 911847"/>
              <a:gd name="connsiteX2" fmla="*/ 2999232 w 9162288"/>
              <a:gd name="connsiteY2" fmla="*/ 390831 h 911847"/>
              <a:gd name="connsiteX3" fmla="*/ 6757416 w 9162288"/>
              <a:gd name="connsiteY3" fmla="*/ 747447 h 911847"/>
              <a:gd name="connsiteX4" fmla="*/ 9162288 w 9162288"/>
              <a:gd name="connsiteY4" fmla="*/ 537135 h 911847"/>
              <a:gd name="connsiteX5" fmla="*/ 9161386 w 9162288"/>
              <a:gd name="connsiteY5" fmla="*/ 0 h 911847"/>
              <a:gd name="connsiteX6" fmla="*/ 0 w 9162288"/>
              <a:gd name="connsiteY6" fmla="*/ 1971 h 911847"/>
              <a:gd name="connsiteX0" fmla="*/ 20401 w 9144052"/>
              <a:gd name="connsiteY0" fmla="*/ 32880 h 911847"/>
              <a:gd name="connsiteX1" fmla="*/ 0 w 9144052"/>
              <a:gd name="connsiteY1" fmla="*/ 911847 h 911847"/>
              <a:gd name="connsiteX2" fmla="*/ 2980996 w 9144052"/>
              <a:gd name="connsiteY2" fmla="*/ 390831 h 911847"/>
              <a:gd name="connsiteX3" fmla="*/ 6739180 w 9144052"/>
              <a:gd name="connsiteY3" fmla="*/ 747447 h 911847"/>
              <a:gd name="connsiteX4" fmla="*/ 9144052 w 9144052"/>
              <a:gd name="connsiteY4" fmla="*/ 537135 h 911847"/>
              <a:gd name="connsiteX5" fmla="*/ 9143150 w 9144052"/>
              <a:gd name="connsiteY5" fmla="*/ 0 h 911847"/>
              <a:gd name="connsiteX6" fmla="*/ 20401 w 9144052"/>
              <a:gd name="connsiteY6" fmla="*/ 32880 h 911847"/>
              <a:gd name="connsiteX0" fmla="*/ 2371 w 9144052"/>
              <a:gd name="connsiteY0" fmla="*/ 1971 h 911847"/>
              <a:gd name="connsiteX1" fmla="*/ 0 w 9144052"/>
              <a:gd name="connsiteY1" fmla="*/ 911847 h 911847"/>
              <a:gd name="connsiteX2" fmla="*/ 2980996 w 9144052"/>
              <a:gd name="connsiteY2" fmla="*/ 390831 h 911847"/>
              <a:gd name="connsiteX3" fmla="*/ 6739180 w 9144052"/>
              <a:gd name="connsiteY3" fmla="*/ 747447 h 911847"/>
              <a:gd name="connsiteX4" fmla="*/ 9144052 w 9144052"/>
              <a:gd name="connsiteY4" fmla="*/ 537135 h 911847"/>
              <a:gd name="connsiteX5" fmla="*/ 9143150 w 9144052"/>
              <a:gd name="connsiteY5" fmla="*/ 0 h 911847"/>
              <a:gd name="connsiteX6" fmla="*/ 2371 w 9144052"/>
              <a:gd name="connsiteY6" fmla="*/ 1971 h 911847"/>
              <a:gd name="connsiteX0" fmla="*/ 2371 w 9144052"/>
              <a:gd name="connsiteY0" fmla="*/ 1971 h 911847"/>
              <a:gd name="connsiteX1" fmla="*/ 0 w 9144052"/>
              <a:gd name="connsiteY1" fmla="*/ 911847 h 911847"/>
              <a:gd name="connsiteX2" fmla="*/ 2980996 w 9144052"/>
              <a:gd name="connsiteY2" fmla="*/ 390831 h 911847"/>
              <a:gd name="connsiteX3" fmla="*/ 6739180 w 9144052"/>
              <a:gd name="connsiteY3" fmla="*/ 747447 h 911847"/>
              <a:gd name="connsiteX4" fmla="*/ 9144052 w 9144052"/>
              <a:gd name="connsiteY4" fmla="*/ 537135 h 911847"/>
              <a:gd name="connsiteX5" fmla="*/ 9143150 w 9144052"/>
              <a:gd name="connsiteY5" fmla="*/ 0 h 911847"/>
              <a:gd name="connsiteX6" fmla="*/ 2371 w 9144052"/>
              <a:gd name="connsiteY6" fmla="*/ 1971 h 911847"/>
              <a:gd name="connsiteX0" fmla="*/ 2371 w 9144052"/>
              <a:gd name="connsiteY0" fmla="*/ 1971 h 911847"/>
              <a:gd name="connsiteX1" fmla="*/ 0 w 9144052"/>
              <a:gd name="connsiteY1" fmla="*/ 911847 h 911847"/>
              <a:gd name="connsiteX2" fmla="*/ 2980996 w 9144052"/>
              <a:gd name="connsiteY2" fmla="*/ 390831 h 911847"/>
              <a:gd name="connsiteX3" fmla="*/ 9144052 w 9144052"/>
              <a:gd name="connsiteY3" fmla="*/ 537135 h 911847"/>
              <a:gd name="connsiteX4" fmla="*/ 9143150 w 9144052"/>
              <a:gd name="connsiteY4" fmla="*/ 0 h 911847"/>
              <a:gd name="connsiteX5" fmla="*/ 2371 w 9144052"/>
              <a:gd name="connsiteY5" fmla="*/ 1971 h 911847"/>
              <a:gd name="connsiteX0" fmla="*/ 2371 w 9144052"/>
              <a:gd name="connsiteY0" fmla="*/ 1971 h 911847"/>
              <a:gd name="connsiteX1" fmla="*/ 0 w 9144052"/>
              <a:gd name="connsiteY1" fmla="*/ 911847 h 911847"/>
              <a:gd name="connsiteX2" fmla="*/ 3361996 w 9144052"/>
              <a:gd name="connsiteY2" fmla="*/ 390831 h 911847"/>
              <a:gd name="connsiteX3" fmla="*/ 9144052 w 9144052"/>
              <a:gd name="connsiteY3" fmla="*/ 537135 h 911847"/>
              <a:gd name="connsiteX4" fmla="*/ 9143150 w 9144052"/>
              <a:gd name="connsiteY4" fmla="*/ 0 h 911847"/>
              <a:gd name="connsiteX5" fmla="*/ 2371 w 9144052"/>
              <a:gd name="connsiteY5" fmla="*/ 1971 h 911847"/>
              <a:gd name="connsiteX0" fmla="*/ 2371 w 9144052"/>
              <a:gd name="connsiteY0" fmla="*/ 1971 h 1193400"/>
              <a:gd name="connsiteX1" fmla="*/ 0 w 9144052"/>
              <a:gd name="connsiteY1" fmla="*/ 911847 h 1193400"/>
              <a:gd name="connsiteX2" fmla="*/ 3361996 w 9144052"/>
              <a:gd name="connsiteY2" fmla="*/ 390831 h 1193400"/>
              <a:gd name="connsiteX3" fmla="*/ 9144052 w 9144052"/>
              <a:gd name="connsiteY3" fmla="*/ 537135 h 1193400"/>
              <a:gd name="connsiteX4" fmla="*/ 9143150 w 9144052"/>
              <a:gd name="connsiteY4" fmla="*/ 0 h 1193400"/>
              <a:gd name="connsiteX5" fmla="*/ 2371 w 9144052"/>
              <a:gd name="connsiteY5" fmla="*/ 1971 h 1193400"/>
              <a:gd name="connsiteX0" fmla="*/ 2371 w 9144052"/>
              <a:gd name="connsiteY0" fmla="*/ 1971 h 1125725"/>
              <a:gd name="connsiteX1" fmla="*/ 0 w 9144052"/>
              <a:gd name="connsiteY1" fmla="*/ 911847 h 1125725"/>
              <a:gd name="connsiteX2" fmla="*/ 3361996 w 9144052"/>
              <a:gd name="connsiteY2" fmla="*/ 390831 h 1125725"/>
              <a:gd name="connsiteX3" fmla="*/ 9144052 w 9144052"/>
              <a:gd name="connsiteY3" fmla="*/ 537135 h 1125725"/>
              <a:gd name="connsiteX4" fmla="*/ 9143150 w 9144052"/>
              <a:gd name="connsiteY4" fmla="*/ 0 h 1125725"/>
              <a:gd name="connsiteX5" fmla="*/ 2371 w 9144052"/>
              <a:gd name="connsiteY5" fmla="*/ 1971 h 1125725"/>
              <a:gd name="connsiteX0" fmla="*/ 2371 w 9144052"/>
              <a:gd name="connsiteY0" fmla="*/ 1971 h 1244834"/>
              <a:gd name="connsiteX1" fmla="*/ 0 w 9144052"/>
              <a:gd name="connsiteY1" fmla="*/ 911847 h 1244834"/>
              <a:gd name="connsiteX2" fmla="*/ 3361996 w 9144052"/>
              <a:gd name="connsiteY2" fmla="*/ 390831 h 1244834"/>
              <a:gd name="connsiteX3" fmla="*/ 9144052 w 9144052"/>
              <a:gd name="connsiteY3" fmla="*/ 537135 h 1244834"/>
              <a:gd name="connsiteX4" fmla="*/ 9143150 w 9144052"/>
              <a:gd name="connsiteY4" fmla="*/ 0 h 1244834"/>
              <a:gd name="connsiteX5" fmla="*/ 2371 w 9144052"/>
              <a:gd name="connsiteY5" fmla="*/ 1971 h 1244834"/>
              <a:gd name="connsiteX0" fmla="*/ 2371 w 9144052"/>
              <a:gd name="connsiteY0" fmla="*/ 1971 h 1244834"/>
              <a:gd name="connsiteX1" fmla="*/ 0 w 9144052"/>
              <a:gd name="connsiteY1" fmla="*/ 863120 h 1244834"/>
              <a:gd name="connsiteX2" fmla="*/ 3361996 w 9144052"/>
              <a:gd name="connsiteY2" fmla="*/ 390831 h 1244834"/>
              <a:gd name="connsiteX3" fmla="*/ 9144052 w 9144052"/>
              <a:gd name="connsiteY3" fmla="*/ 537135 h 1244834"/>
              <a:gd name="connsiteX4" fmla="*/ 9143150 w 9144052"/>
              <a:gd name="connsiteY4" fmla="*/ 0 h 1244834"/>
              <a:gd name="connsiteX5" fmla="*/ 2371 w 9144052"/>
              <a:gd name="connsiteY5" fmla="*/ 1971 h 1244834"/>
              <a:gd name="connsiteX0" fmla="*/ 2371 w 9144052"/>
              <a:gd name="connsiteY0" fmla="*/ 1971 h 1244834"/>
              <a:gd name="connsiteX1" fmla="*/ 0 w 9144052"/>
              <a:gd name="connsiteY1" fmla="*/ 749425 h 1244834"/>
              <a:gd name="connsiteX2" fmla="*/ 3361996 w 9144052"/>
              <a:gd name="connsiteY2" fmla="*/ 390831 h 1244834"/>
              <a:gd name="connsiteX3" fmla="*/ 9144052 w 9144052"/>
              <a:gd name="connsiteY3" fmla="*/ 537135 h 1244834"/>
              <a:gd name="connsiteX4" fmla="*/ 9143150 w 9144052"/>
              <a:gd name="connsiteY4" fmla="*/ 0 h 1244834"/>
              <a:gd name="connsiteX5" fmla="*/ 2371 w 9144052"/>
              <a:gd name="connsiteY5" fmla="*/ 1971 h 1244834"/>
              <a:gd name="connsiteX0" fmla="*/ 2371 w 9144052"/>
              <a:gd name="connsiteY0" fmla="*/ 1971 h 1244834"/>
              <a:gd name="connsiteX1" fmla="*/ 0 w 9144052"/>
              <a:gd name="connsiteY1" fmla="*/ 749425 h 1244834"/>
              <a:gd name="connsiteX2" fmla="*/ 3343523 w 9144052"/>
              <a:gd name="connsiteY2" fmla="*/ 315034 h 1244834"/>
              <a:gd name="connsiteX3" fmla="*/ 9144052 w 9144052"/>
              <a:gd name="connsiteY3" fmla="*/ 537135 h 1244834"/>
              <a:gd name="connsiteX4" fmla="*/ 9143150 w 9144052"/>
              <a:gd name="connsiteY4" fmla="*/ 0 h 1244834"/>
              <a:gd name="connsiteX5" fmla="*/ 2371 w 9144052"/>
              <a:gd name="connsiteY5" fmla="*/ 1971 h 1244834"/>
              <a:gd name="connsiteX0" fmla="*/ 2371 w 9144052"/>
              <a:gd name="connsiteY0" fmla="*/ 1971 h 1244834"/>
              <a:gd name="connsiteX1" fmla="*/ 0 w 9144052"/>
              <a:gd name="connsiteY1" fmla="*/ 749425 h 1244834"/>
              <a:gd name="connsiteX2" fmla="*/ 3114923 w 9144052"/>
              <a:gd name="connsiteY2" fmla="*/ 315034 h 1244834"/>
              <a:gd name="connsiteX3" fmla="*/ 9144052 w 9144052"/>
              <a:gd name="connsiteY3" fmla="*/ 537135 h 1244834"/>
              <a:gd name="connsiteX4" fmla="*/ 9143150 w 9144052"/>
              <a:gd name="connsiteY4" fmla="*/ 0 h 1244834"/>
              <a:gd name="connsiteX5" fmla="*/ 2371 w 9144052"/>
              <a:gd name="connsiteY5" fmla="*/ 1971 h 1244834"/>
              <a:gd name="connsiteX0" fmla="*/ 2371 w 9144052"/>
              <a:gd name="connsiteY0" fmla="*/ 1971 h 1282732"/>
              <a:gd name="connsiteX1" fmla="*/ 0 w 9144052"/>
              <a:gd name="connsiteY1" fmla="*/ 749425 h 1282732"/>
              <a:gd name="connsiteX2" fmla="*/ 3114923 w 9144052"/>
              <a:gd name="connsiteY2" fmla="*/ 315034 h 1282732"/>
              <a:gd name="connsiteX3" fmla="*/ 9144052 w 9144052"/>
              <a:gd name="connsiteY3" fmla="*/ 537135 h 1282732"/>
              <a:gd name="connsiteX4" fmla="*/ 9143150 w 9144052"/>
              <a:gd name="connsiteY4" fmla="*/ 0 h 1282732"/>
              <a:gd name="connsiteX5" fmla="*/ 2371 w 9144052"/>
              <a:gd name="connsiteY5" fmla="*/ 1971 h 1282732"/>
              <a:gd name="connsiteX0" fmla="*/ 2371 w 9144052"/>
              <a:gd name="connsiteY0" fmla="*/ 1971 h 1282732"/>
              <a:gd name="connsiteX1" fmla="*/ 0 w 9144052"/>
              <a:gd name="connsiteY1" fmla="*/ 749425 h 1282732"/>
              <a:gd name="connsiteX2" fmla="*/ 3114923 w 9144052"/>
              <a:gd name="connsiteY2" fmla="*/ 315034 h 1282732"/>
              <a:gd name="connsiteX3" fmla="*/ 9144052 w 9144052"/>
              <a:gd name="connsiteY3" fmla="*/ 537135 h 1282732"/>
              <a:gd name="connsiteX4" fmla="*/ 9143150 w 9144052"/>
              <a:gd name="connsiteY4" fmla="*/ 0 h 1282732"/>
              <a:gd name="connsiteX5" fmla="*/ 2371 w 9144052"/>
              <a:gd name="connsiteY5" fmla="*/ 1971 h 1282732"/>
              <a:gd name="connsiteX0" fmla="*/ 2371 w 9144052"/>
              <a:gd name="connsiteY0" fmla="*/ 1971 h 1282732"/>
              <a:gd name="connsiteX1" fmla="*/ 0 w 9144052"/>
              <a:gd name="connsiteY1" fmla="*/ 749425 h 1282732"/>
              <a:gd name="connsiteX2" fmla="*/ 3114923 w 9144052"/>
              <a:gd name="connsiteY2" fmla="*/ 315034 h 1282732"/>
              <a:gd name="connsiteX3" fmla="*/ 9144052 w 9144052"/>
              <a:gd name="connsiteY3" fmla="*/ 537135 h 1282732"/>
              <a:gd name="connsiteX4" fmla="*/ 9143150 w 9144052"/>
              <a:gd name="connsiteY4" fmla="*/ 0 h 1282732"/>
              <a:gd name="connsiteX5" fmla="*/ 2371 w 9144052"/>
              <a:gd name="connsiteY5" fmla="*/ 1971 h 12827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52" h="1282732">
                <a:moveTo>
                  <a:pt x="2371" y="1971"/>
                </a:moveTo>
                <a:cubicBezTo>
                  <a:pt x="1581" y="305263"/>
                  <a:pt x="790" y="446133"/>
                  <a:pt x="0" y="749425"/>
                </a:cubicBezTo>
                <a:cubicBezTo>
                  <a:pt x="414528" y="587881"/>
                  <a:pt x="1394642" y="355830"/>
                  <a:pt x="3114923" y="315034"/>
                </a:cubicBezTo>
                <a:cubicBezTo>
                  <a:pt x="4835204" y="274238"/>
                  <a:pt x="7500499" y="1282732"/>
                  <a:pt x="9144052" y="537135"/>
                </a:cubicBezTo>
                <a:cubicBezTo>
                  <a:pt x="9143751" y="358090"/>
                  <a:pt x="9143451" y="179045"/>
                  <a:pt x="9143150" y="0"/>
                </a:cubicBezTo>
                <a:lnTo>
                  <a:pt x="2371" y="197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0" name="Oval 9"/>
          <p:cNvSpPr/>
          <p:nvPr/>
        </p:nvSpPr>
        <p:spPr bwMode="gray">
          <a:xfrm>
            <a:off x="10765536" y="384048"/>
            <a:ext cx="1011936" cy="758952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  <a:alpha val="90000"/>
                </a:schemeClr>
              </a:gs>
              <a:gs pos="76000">
                <a:schemeClr val="accent1">
                  <a:alpha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1" name="Oval 10"/>
          <p:cNvSpPr/>
          <p:nvPr/>
        </p:nvSpPr>
        <p:spPr bwMode="gray">
          <a:xfrm>
            <a:off x="9997440" y="429768"/>
            <a:ext cx="512064" cy="384048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  <a:alpha val="90000"/>
                </a:schemeClr>
              </a:gs>
              <a:gs pos="76000">
                <a:schemeClr val="accent4">
                  <a:alpha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2" name="Oval 11"/>
          <p:cNvSpPr/>
          <p:nvPr/>
        </p:nvSpPr>
        <p:spPr bwMode="gray">
          <a:xfrm>
            <a:off x="280416" y="210312"/>
            <a:ext cx="1109472" cy="832104"/>
          </a:xfrm>
          <a:prstGeom prst="ellipse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100000">
                <a:schemeClr val="accent3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">
          <a:xfrm>
            <a:off x="609600" y="649224"/>
            <a:ext cx="10972800" cy="996696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1828800"/>
            <a:ext cx="10972800" cy="452628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9/1/2020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31549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 bwMode="gray">
          <a:xfrm flipV="1">
            <a:off x="0" y="5590646"/>
            <a:ext cx="12200827" cy="1281822"/>
          </a:xfrm>
          <a:custGeom>
            <a:avLst/>
            <a:gdLst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630680"/>
              <a:gd name="connsiteX1" fmla="*/ 18288 w 9153144"/>
              <a:gd name="connsiteY1" fmla="*/ 1472184 h 1630680"/>
              <a:gd name="connsiteX2" fmla="*/ 2980944 w 9153144"/>
              <a:gd name="connsiteY2" fmla="*/ 960120 h 1630680"/>
              <a:gd name="connsiteX3" fmla="*/ 7114032 w 9153144"/>
              <a:gd name="connsiteY3" fmla="*/ 1353312 h 1630680"/>
              <a:gd name="connsiteX4" fmla="*/ 9144000 w 9153144"/>
              <a:gd name="connsiteY4" fmla="*/ 1106424 h 1630680"/>
              <a:gd name="connsiteX5" fmla="*/ 9153144 w 9153144"/>
              <a:gd name="connsiteY5" fmla="*/ 0 h 1630680"/>
              <a:gd name="connsiteX6" fmla="*/ 0 w 9153144"/>
              <a:gd name="connsiteY6" fmla="*/ 9144 h 1630680"/>
              <a:gd name="connsiteX0" fmla="*/ 0 w 9153144"/>
              <a:gd name="connsiteY0" fmla="*/ 9144 h 1630680"/>
              <a:gd name="connsiteX1" fmla="*/ 18288 w 9153144"/>
              <a:gd name="connsiteY1" fmla="*/ 1472184 h 1630680"/>
              <a:gd name="connsiteX2" fmla="*/ 2980944 w 9153144"/>
              <a:gd name="connsiteY2" fmla="*/ 960120 h 1630680"/>
              <a:gd name="connsiteX3" fmla="*/ 7114032 w 9153144"/>
              <a:gd name="connsiteY3" fmla="*/ 1353312 h 1630680"/>
              <a:gd name="connsiteX4" fmla="*/ 9144000 w 9153144"/>
              <a:gd name="connsiteY4" fmla="*/ 1106424 h 1630680"/>
              <a:gd name="connsiteX5" fmla="*/ 9153144 w 9153144"/>
              <a:gd name="connsiteY5" fmla="*/ 0 h 1630680"/>
              <a:gd name="connsiteX6" fmla="*/ 0 w 9153144"/>
              <a:gd name="connsiteY6" fmla="*/ 9144 h 1630680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6733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6739128 w 9153144"/>
              <a:gd name="connsiteY3" fmla="*/ 1316736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6739128 w 9153144"/>
              <a:gd name="connsiteY3" fmla="*/ 1316736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6739128 w 9153144"/>
              <a:gd name="connsiteY3" fmla="*/ 1316736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52 w 9153196"/>
              <a:gd name="connsiteY0" fmla="*/ 9144 h 1481136"/>
              <a:gd name="connsiteX1" fmla="*/ 0 w 9153196"/>
              <a:gd name="connsiteY1" fmla="*/ 1481136 h 1481136"/>
              <a:gd name="connsiteX2" fmla="*/ 2980996 w 9153196"/>
              <a:gd name="connsiteY2" fmla="*/ 960120 h 1481136"/>
              <a:gd name="connsiteX3" fmla="*/ 6739180 w 9153196"/>
              <a:gd name="connsiteY3" fmla="*/ 1316736 h 1481136"/>
              <a:gd name="connsiteX4" fmla="*/ 9144052 w 9153196"/>
              <a:gd name="connsiteY4" fmla="*/ 1106424 h 1481136"/>
              <a:gd name="connsiteX5" fmla="*/ 9153196 w 9153196"/>
              <a:gd name="connsiteY5" fmla="*/ 0 h 1481136"/>
              <a:gd name="connsiteX6" fmla="*/ 52 w 9153196"/>
              <a:gd name="connsiteY6" fmla="*/ 9144 h 1481136"/>
              <a:gd name="connsiteX0" fmla="*/ 52 w 9153196"/>
              <a:gd name="connsiteY0" fmla="*/ 1284 h 1481136"/>
              <a:gd name="connsiteX1" fmla="*/ 0 w 9153196"/>
              <a:gd name="connsiteY1" fmla="*/ 1481136 h 1481136"/>
              <a:gd name="connsiteX2" fmla="*/ 2980996 w 9153196"/>
              <a:gd name="connsiteY2" fmla="*/ 960120 h 1481136"/>
              <a:gd name="connsiteX3" fmla="*/ 6739180 w 9153196"/>
              <a:gd name="connsiteY3" fmla="*/ 1316736 h 1481136"/>
              <a:gd name="connsiteX4" fmla="*/ 9144052 w 9153196"/>
              <a:gd name="connsiteY4" fmla="*/ 1106424 h 1481136"/>
              <a:gd name="connsiteX5" fmla="*/ 9153196 w 9153196"/>
              <a:gd name="connsiteY5" fmla="*/ 0 h 1481136"/>
              <a:gd name="connsiteX6" fmla="*/ 52 w 9153196"/>
              <a:gd name="connsiteY6" fmla="*/ 1284 h 1481136"/>
              <a:gd name="connsiteX0" fmla="*/ 52 w 9153196"/>
              <a:gd name="connsiteY0" fmla="*/ 1284 h 1862136"/>
              <a:gd name="connsiteX1" fmla="*/ 0 w 9153196"/>
              <a:gd name="connsiteY1" fmla="*/ 1862136 h 1862136"/>
              <a:gd name="connsiteX2" fmla="*/ 2980996 w 9153196"/>
              <a:gd name="connsiteY2" fmla="*/ 960120 h 1862136"/>
              <a:gd name="connsiteX3" fmla="*/ 6739180 w 9153196"/>
              <a:gd name="connsiteY3" fmla="*/ 1316736 h 1862136"/>
              <a:gd name="connsiteX4" fmla="*/ 9144052 w 9153196"/>
              <a:gd name="connsiteY4" fmla="*/ 1106424 h 1862136"/>
              <a:gd name="connsiteX5" fmla="*/ 9153196 w 9153196"/>
              <a:gd name="connsiteY5" fmla="*/ 0 h 1862136"/>
              <a:gd name="connsiteX6" fmla="*/ 52 w 9153196"/>
              <a:gd name="connsiteY6" fmla="*/ 1284 h 1862136"/>
              <a:gd name="connsiteX0" fmla="*/ 52 w 9153196"/>
              <a:gd name="connsiteY0" fmla="*/ 1284 h 1862136"/>
              <a:gd name="connsiteX1" fmla="*/ 0 w 9153196"/>
              <a:gd name="connsiteY1" fmla="*/ 1862136 h 1862136"/>
              <a:gd name="connsiteX2" fmla="*/ 2999284 w 9153196"/>
              <a:gd name="connsiteY2" fmla="*/ 1051560 h 1862136"/>
              <a:gd name="connsiteX3" fmla="*/ 6739180 w 9153196"/>
              <a:gd name="connsiteY3" fmla="*/ 1316736 h 1862136"/>
              <a:gd name="connsiteX4" fmla="*/ 9144052 w 9153196"/>
              <a:gd name="connsiteY4" fmla="*/ 1106424 h 1862136"/>
              <a:gd name="connsiteX5" fmla="*/ 9153196 w 9153196"/>
              <a:gd name="connsiteY5" fmla="*/ 0 h 1862136"/>
              <a:gd name="connsiteX6" fmla="*/ 52 w 9153196"/>
              <a:gd name="connsiteY6" fmla="*/ 1284 h 1862136"/>
              <a:gd name="connsiteX0" fmla="*/ 52 w 9153196"/>
              <a:gd name="connsiteY0" fmla="*/ 1284 h 1862136"/>
              <a:gd name="connsiteX1" fmla="*/ 0 w 9153196"/>
              <a:gd name="connsiteY1" fmla="*/ 1862136 h 1862136"/>
              <a:gd name="connsiteX2" fmla="*/ 2999284 w 9153196"/>
              <a:gd name="connsiteY2" fmla="*/ 1051560 h 1862136"/>
              <a:gd name="connsiteX3" fmla="*/ 6739180 w 9153196"/>
              <a:gd name="connsiteY3" fmla="*/ 1316736 h 1862136"/>
              <a:gd name="connsiteX4" fmla="*/ 9144052 w 9153196"/>
              <a:gd name="connsiteY4" fmla="*/ 1487424 h 1862136"/>
              <a:gd name="connsiteX5" fmla="*/ 9153196 w 9153196"/>
              <a:gd name="connsiteY5" fmla="*/ 0 h 1862136"/>
              <a:gd name="connsiteX6" fmla="*/ 52 w 9153196"/>
              <a:gd name="connsiteY6" fmla="*/ 1284 h 1862136"/>
              <a:gd name="connsiteX0" fmla="*/ 52 w 9153196"/>
              <a:gd name="connsiteY0" fmla="*/ 1284 h 1862136"/>
              <a:gd name="connsiteX1" fmla="*/ 0 w 9153196"/>
              <a:gd name="connsiteY1" fmla="*/ 1862136 h 1862136"/>
              <a:gd name="connsiteX2" fmla="*/ 2999284 w 9153196"/>
              <a:gd name="connsiteY2" fmla="*/ 1051560 h 1862136"/>
              <a:gd name="connsiteX3" fmla="*/ 6281980 w 9153196"/>
              <a:gd name="connsiteY3" fmla="*/ 1469136 h 1862136"/>
              <a:gd name="connsiteX4" fmla="*/ 9144052 w 9153196"/>
              <a:gd name="connsiteY4" fmla="*/ 1487424 h 1862136"/>
              <a:gd name="connsiteX5" fmla="*/ 9153196 w 9153196"/>
              <a:gd name="connsiteY5" fmla="*/ 0 h 1862136"/>
              <a:gd name="connsiteX6" fmla="*/ 52 w 9153196"/>
              <a:gd name="connsiteY6" fmla="*/ 1284 h 1862136"/>
              <a:gd name="connsiteX0" fmla="*/ 52 w 9153196"/>
              <a:gd name="connsiteY0" fmla="*/ 1284 h 1862136"/>
              <a:gd name="connsiteX1" fmla="*/ 0 w 9153196"/>
              <a:gd name="connsiteY1" fmla="*/ 1862136 h 1862136"/>
              <a:gd name="connsiteX2" fmla="*/ 2999284 w 9153196"/>
              <a:gd name="connsiteY2" fmla="*/ 1051560 h 1862136"/>
              <a:gd name="connsiteX3" fmla="*/ 6281980 w 9153196"/>
              <a:gd name="connsiteY3" fmla="*/ 1469136 h 1862136"/>
              <a:gd name="connsiteX4" fmla="*/ 9144052 w 9153196"/>
              <a:gd name="connsiteY4" fmla="*/ 1487424 h 1862136"/>
              <a:gd name="connsiteX5" fmla="*/ 9153196 w 9153196"/>
              <a:gd name="connsiteY5" fmla="*/ 0 h 1862136"/>
              <a:gd name="connsiteX6" fmla="*/ 52 w 9153196"/>
              <a:gd name="connsiteY6" fmla="*/ 1284 h 1862136"/>
              <a:gd name="connsiteX0" fmla="*/ 52 w 9153196"/>
              <a:gd name="connsiteY0" fmla="*/ 1284 h 1862136"/>
              <a:gd name="connsiteX1" fmla="*/ 0 w 9153196"/>
              <a:gd name="connsiteY1" fmla="*/ 1862136 h 1862136"/>
              <a:gd name="connsiteX2" fmla="*/ 2999284 w 9153196"/>
              <a:gd name="connsiteY2" fmla="*/ 1051560 h 1862136"/>
              <a:gd name="connsiteX3" fmla="*/ 6281980 w 9153196"/>
              <a:gd name="connsiteY3" fmla="*/ 1469136 h 1862136"/>
              <a:gd name="connsiteX4" fmla="*/ 9144052 w 9153196"/>
              <a:gd name="connsiteY4" fmla="*/ 1487424 h 1862136"/>
              <a:gd name="connsiteX5" fmla="*/ 9153196 w 9153196"/>
              <a:gd name="connsiteY5" fmla="*/ 0 h 1862136"/>
              <a:gd name="connsiteX6" fmla="*/ 52 w 9153196"/>
              <a:gd name="connsiteY6" fmla="*/ 1284 h 1862136"/>
              <a:gd name="connsiteX0" fmla="*/ 52 w 9153196"/>
              <a:gd name="connsiteY0" fmla="*/ 610884 h 1862136"/>
              <a:gd name="connsiteX1" fmla="*/ 0 w 9153196"/>
              <a:gd name="connsiteY1" fmla="*/ 1862136 h 1862136"/>
              <a:gd name="connsiteX2" fmla="*/ 2999284 w 9153196"/>
              <a:gd name="connsiteY2" fmla="*/ 1051560 h 1862136"/>
              <a:gd name="connsiteX3" fmla="*/ 6281980 w 9153196"/>
              <a:gd name="connsiteY3" fmla="*/ 1469136 h 1862136"/>
              <a:gd name="connsiteX4" fmla="*/ 9144052 w 9153196"/>
              <a:gd name="connsiteY4" fmla="*/ 1487424 h 1862136"/>
              <a:gd name="connsiteX5" fmla="*/ 9153196 w 9153196"/>
              <a:gd name="connsiteY5" fmla="*/ 0 h 1862136"/>
              <a:gd name="connsiteX6" fmla="*/ 52 w 9153196"/>
              <a:gd name="connsiteY6" fmla="*/ 610884 h 1862136"/>
              <a:gd name="connsiteX0" fmla="*/ 52 w 9153196"/>
              <a:gd name="connsiteY0" fmla="*/ 1284 h 1252536"/>
              <a:gd name="connsiteX1" fmla="*/ 0 w 9153196"/>
              <a:gd name="connsiteY1" fmla="*/ 1252536 h 1252536"/>
              <a:gd name="connsiteX2" fmla="*/ 2999284 w 9153196"/>
              <a:gd name="connsiteY2" fmla="*/ 441960 h 1252536"/>
              <a:gd name="connsiteX3" fmla="*/ 6281980 w 9153196"/>
              <a:gd name="connsiteY3" fmla="*/ 859536 h 1252536"/>
              <a:gd name="connsiteX4" fmla="*/ 9144052 w 9153196"/>
              <a:gd name="connsiteY4" fmla="*/ 877824 h 1252536"/>
              <a:gd name="connsiteX5" fmla="*/ 9153196 w 9153196"/>
              <a:gd name="connsiteY5" fmla="*/ 0 h 1252536"/>
              <a:gd name="connsiteX6" fmla="*/ 52 w 9153196"/>
              <a:gd name="connsiteY6" fmla="*/ 1284 h 1252536"/>
              <a:gd name="connsiteX0" fmla="*/ 52 w 9153196"/>
              <a:gd name="connsiteY0" fmla="*/ 1284 h 1252536"/>
              <a:gd name="connsiteX1" fmla="*/ 0 w 9153196"/>
              <a:gd name="connsiteY1" fmla="*/ 1252536 h 1252536"/>
              <a:gd name="connsiteX2" fmla="*/ 3010829 w 9153196"/>
              <a:gd name="connsiteY2" fmla="*/ 483524 h 1252536"/>
              <a:gd name="connsiteX3" fmla="*/ 6281980 w 9153196"/>
              <a:gd name="connsiteY3" fmla="*/ 859536 h 1252536"/>
              <a:gd name="connsiteX4" fmla="*/ 9144052 w 9153196"/>
              <a:gd name="connsiteY4" fmla="*/ 877824 h 1252536"/>
              <a:gd name="connsiteX5" fmla="*/ 9153196 w 9153196"/>
              <a:gd name="connsiteY5" fmla="*/ 0 h 1252536"/>
              <a:gd name="connsiteX6" fmla="*/ 52 w 9153196"/>
              <a:gd name="connsiteY6" fmla="*/ 1284 h 1252536"/>
              <a:gd name="connsiteX0" fmla="*/ 52 w 9153196"/>
              <a:gd name="connsiteY0" fmla="*/ 1284 h 1252536"/>
              <a:gd name="connsiteX1" fmla="*/ 0 w 9153196"/>
              <a:gd name="connsiteY1" fmla="*/ 1252536 h 1252536"/>
              <a:gd name="connsiteX2" fmla="*/ 3010829 w 9153196"/>
              <a:gd name="connsiteY2" fmla="*/ 483524 h 1252536"/>
              <a:gd name="connsiteX3" fmla="*/ 6281980 w 9153196"/>
              <a:gd name="connsiteY3" fmla="*/ 859536 h 1252536"/>
              <a:gd name="connsiteX4" fmla="*/ 9144052 w 9153196"/>
              <a:gd name="connsiteY4" fmla="*/ 877824 h 1252536"/>
              <a:gd name="connsiteX5" fmla="*/ 9153196 w 9153196"/>
              <a:gd name="connsiteY5" fmla="*/ 0 h 1252536"/>
              <a:gd name="connsiteX6" fmla="*/ 52 w 9153196"/>
              <a:gd name="connsiteY6" fmla="*/ 1284 h 1252536"/>
              <a:gd name="connsiteX0" fmla="*/ 52 w 9153196"/>
              <a:gd name="connsiteY0" fmla="*/ 1284 h 1252536"/>
              <a:gd name="connsiteX1" fmla="*/ 0 w 9153196"/>
              <a:gd name="connsiteY1" fmla="*/ 1252536 h 1252536"/>
              <a:gd name="connsiteX2" fmla="*/ 3010829 w 9153196"/>
              <a:gd name="connsiteY2" fmla="*/ 483524 h 1252536"/>
              <a:gd name="connsiteX3" fmla="*/ 6281980 w 9153196"/>
              <a:gd name="connsiteY3" fmla="*/ 859536 h 1252536"/>
              <a:gd name="connsiteX4" fmla="*/ 9144052 w 9153196"/>
              <a:gd name="connsiteY4" fmla="*/ 877824 h 1252536"/>
              <a:gd name="connsiteX5" fmla="*/ 9153196 w 9153196"/>
              <a:gd name="connsiteY5" fmla="*/ 0 h 1252536"/>
              <a:gd name="connsiteX6" fmla="*/ 52 w 9153196"/>
              <a:gd name="connsiteY6" fmla="*/ 1284 h 1252536"/>
              <a:gd name="connsiteX0" fmla="*/ 52 w 9153196"/>
              <a:gd name="connsiteY0" fmla="*/ 1284 h 1252536"/>
              <a:gd name="connsiteX1" fmla="*/ 0 w 9153196"/>
              <a:gd name="connsiteY1" fmla="*/ 1252536 h 1252536"/>
              <a:gd name="connsiteX2" fmla="*/ 3620429 w 9153196"/>
              <a:gd name="connsiteY2" fmla="*/ 483524 h 1252536"/>
              <a:gd name="connsiteX3" fmla="*/ 6281980 w 9153196"/>
              <a:gd name="connsiteY3" fmla="*/ 859536 h 1252536"/>
              <a:gd name="connsiteX4" fmla="*/ 9144052 w 9153196"/>
              <a:gd name="connsiteY4" fmla="*/ 877824 h 1252536"/>
              <a:gd name="connsiteX5" fmla="*/ 9153196 w 9153196"/>
              <a:gd name="connsiteY5" fmla="*/ 0 h 1252536"/>
              <a:gd name="connsiteX6" fmla="*/ 52 w 9153196"/>
              <a:gd name="connsiteY6" fmla="*/ 1284 h 1252536"/>
              <a:gd name="connsiteX0" fmla="*/ 52 w 9153196"/>
              <a:gd name="connsiteY0" fmla="*/ 1284 h 1252536"/>
              <a:gd name="connsiteX1" fmla="*/ 0 w 9153196"/>
              <a:gd name="connsiteY1" fmla="*/ 1252536 h 1252536"/>
              <a:gd name="connsiteX2" fmla="*/ 3620429 w 9153196"/>
              <a:gd name="connsiteY2" fmla="*/ 483524 h 1252536"/>
              <a:gd name="connsiteX3" fmla="*/ 6281980 w 9153196"/>
              <a:gd name="connsiteY3" fmla="*/ 859536 h 1252536"/>
              <a:gd name="connsiteX4" fmla="*/ 9144052 w 9153196"/>
              <a:gd name="connsiteY4" fmla="*/ 877824 h 1252536"/>
              <a:gd name="connsiteX5" fmla="*/ 9153196 w 9153196"/>
              <a:gd name="connsiteY5" fmla="*/ 0 h 1252536"/>
              <a:gd name="connsiteX6" fmla="*/ 52 w 9153196"/>
              <a:gd name="connsiteY6" fmla="*/ 1284 h 1252536"/>
              <a:gd name="connsiteX0" fmla="*/ 52 w 9153196"/>
              <a:gd name="connsiteY0" fmla="*/ 1284 h 1252536"/>
              <a:gd name="connsiteX1" fmla="*/ 0 w 9153196"/>
              <a:gd name="connsiteY1" fmla="*/ 1252536 h 1252536"/>
              <a:gd name="connsiteX2" fmla="*/ 3620429 w 9153196"/>
              <a:gd name="connsiteY2" fmla="*/ 483524 h 1252536"/>
              <a:gd name="connsiteX3" fmla="*/ 9144052 w 9153196"/>
              <a:gd name="connsiteY3" fmla="*/ 877824 h 1252536"/>
              <a:gd name="connsiteX4" fmla="*/ 9153196 w 9153196"/>
              <a:gd name="connsiteY4" fmla="*/ 0 h 1252536"/>
              <a:gd name="connsiteX5" fmla="*/ 52 w 9153196"/>
              <a:gd name="connsiteY5" fmla="*/ 1284 h 1252536"/>
              <a:gd name="connsiteX0" fmla="*/ 52 w 9153196"/>
              <a:gd name="connsiteY0" fmla="*/ 1284 h 1252536"/>
              <a:gd name="connsiteX1" fmla="*/ 0 w 9153196"/>
              <a:gd name="connsiteY1" fmla="*/ 1252536 h 1252536"/>
              <a:gd name="connsiteX2" fmla="*/ 3620429 w 9153196"/>
              <a:gd name="connsiteY2" fmla="*/ 483524 h 1252536"/>
              <a:gd name="connsiteX3" fmla="*/ 9144052 w 9153196"/>
              <a:gd name="connsiteY3" fmla="*/ 877824 h 1252536"/>
              <a:gd name="connsiteX4" fmla="*/ 9153196 w 9153196"/>
              <a:gd name="connsiteY4" fmla="*/ 0 h 1252536"/>
              <a:gd name="connsiteX5" fmla="*/ 52 w 9153196"/>
              <a:gd name="connsiteY5" fmla="*/ 1284 h 1252536"/>
              <a:gd name="connsiteX0" fmla="*/ 52 w 9153196"/>
              <a:gd name="connsiteY0" fmla="*/ 1284 h 1279374"/>
              <a:gd name="connsiteX1" fmla="*/ 0 w 9153196"/>
              <a:gd name="connsiteY1" fmla="*/ 1252536 h 1279374"/>
              <a:gd name="connsiteX2" fmla="*/ 3620429 w 9153196"/>
              <a:gd name="connsiteY2" fmla="*/ 483524 h 1279374"/>
              <a:gd name="connsiteX3" fmla="*/ 9144052 w 9153196"/>
              <a:gd name="connsiteY3" fmla="*/ 877824 h 1279374"/>
              <a:gd name="connsiteX4" fmla="*/ 9153196 w 9153196"/>
              <a:gd name="connsiteY4" fmla="*/ 0 h 1279374"/>
              <a:gd name="connsiteX5" fmla="*/ 52 w 9153196"/>
              <a:gd name="connsiteY5" fmla="*/ 1284 h 1279374"/>
              <a:gd name="connsiteX0" fmla="*/ 52 w 9150620"/>
              <a:gd name="connsiteY0" fmla="*/ 1284 h 1279374"/>
              <a:gd name="connsiteX1" fmla="*/ 0 w 9150620"/>
              <a:gd name="connsiteY1" fmla="*/ 1252536 h 1279374"/>
              <a:gd name="connsiteX2" fmla="*/ 3620429 w 9150620"/>
              <a:gd name="connsiteY2" fmla="*/ 483524 h 1279374"/>
              <a:gd name="connsiteX3" fmla="*/ 9144052 w 9150620"/>
              <a:gd name="connsiteY3" fmla="*/ 877824 h 1279374"/>
              <a:gd name="connsiteX4" fmla="*/ 9150620 w 9150620"/>
              <a:gd name="connsiteY4" fmla="*/ 0 h 1279374"/>
              <a:gd name="connsiteX5" fmla="*/ 52 w 9150620"/>
              <a:gd name="connsiteY5" fmla="*/ 1284 h 1279374"/>
              <a:gd name="connsiteX0" fmla="*/ 52 w 9150620"/>
              <a:gd name="connsiteY0" fmla="*/ 1284 h 1279374"/>
              <a:gd name="connsiteX1" fmla="*/ 0 w 9150620"/>
              <a:gd name="connsiteY1" fmla="*/ 1252536 h 1279374"/>
              <a:gd name="connsiteX2" fmla="*/ 3641211 w 9150620"/>
              <a:gd name="connsiteY2" fmla="*/ 459690 h 1279374"/>
              <a:gd name="connsiteX3" fmla="*/ 9144052 w 9150620"/>
              <a:gd name="connsiteY3" fmla="*/ 877824 h 1279374"/>
              <a:gd name="connsiteX4" fmla="*/ 9150620 w 9150620"/>
              <a:gd name="connsiteY4" fmla="*/ 0 h 1279374"/>
              <a:gd name="connsiteX5" fmla="*/ 52 w 9150620"/>
              <a:gd name="connsiteY5" fmla="*/ 1284 h 1279374"/>
              <a:gd name="connsiteX0" fmla="*/ 52 w 9150620"/>
              <a:gd name="connsiteY0" fmla="*/ 1284 h 1279374"/>
              <a:gd name="connsiteX1" fmla="*/ 0 w 9150620"/>
              <a:gd name="connsiteY1" fmla="*/ 1252536 h 1279374"/>
              <a:gd name="connsiteX2" fmla="*/ 3641211 w 9150620"/>
              <a:gd name="connsiteY2" fmla="*/ 459690 h 1279374"/>
              <a:gd name="connsiteX3" fmla="*/ 9144052 w 9150620"/>
              <a:gd name="connsiteY3" fmla="*/ 877824 h 1279374"/>
              <a:gd name="connsiteX4" fmla="*/ 9150620 w 9150620"/>
              <a:gd name="connsiteY4" fmla="*/ 0 h 1279374"/>
              <a:gd name="connsiteX5" fmla="*/ 52 w 9150620"/>
              <a:gd name="connsiteY5" fmla="*/ 1284 h 1279374"/>
              <a:gd name="connsiteX0" fmla="*/ 52 w 9150620"/>
              <a:gd name="connsiteY0" fmla="*/ 1284 h 1279374"/>
              <a:gd name="connsiteX1" fmla="*/ 0 w 9150620"/>
              <a:gd name="connsiteY1" fmla="*/ 1252536 h 1279374"/>
              <a:gd name="connsiteX2" fmla="*/ 3622738 w 9150620"/>
              <a:gd name="connsiteY2" fmla="*/ 425264 h 1279374"/>
              <a:gd name="connsiteX3" fmla="*/ 9144052 w 9150620"/>
              <a:gd name="connsiteY3" fmla="*/ 877824 h 1279374"/>
              <a:gd name="connsiteX4" fmla="*/ 9150620 w 9150620"/>
              <a:gd name="connsiteY4" fmla="*/ 0 h 1279374"/>
              <a:gd name="connsiteX5" fmla="*/ 52 w 9150620"/>
              <a:gd name="connsiteY5" fmla="*/ 1284 h 1279374"/>
              <a:gd name="connsiteX0" fmla="*/ 52 w 9150620"/>
              <a:gd name="connsiteY0" fmla="*/ 1284 h 1279374"/>
              <a:gd name="connsiteX1" fmla="*/ 0 w 9150620"/>
              <a:gd name="connsiteY1" fmla="*/ 1252536 h 1279374"/>
              <a:gd name="connsiteX2" fmla="*/ 3622738 w 9150620"/>
              <a:gd name="connsiteY2" fmla="*/ 425264 h 1279374"/>
              <a:gd name="connsiteX3" fmla="*/ 9144052 w 9150620"/>
              <a:gd name="connsiteY3" fmla="*/ 877824 h 1279374"/>
              <a:gd name="connsiteX4" fmla="*/ 9150620 w 9150620"/>
              <a:gd name="connsiteY4" fmla="*/ 0 h 1279374"/>
              <a:gd name="connsiteX5" fmla="*/ 52 w 9150620"/>
              <a:gd name="connsiteY5" fmla="*/ 1284 h 1279374"/>
              <a:gd name="connsiteX0" fmla="*/ 52 w 9150620"/>
              <a:gd name="connsiteY0" fmla="*/ 1284 h 1279374"/>
              <a:gd name="connsiteX1" fmla="*/ 0 w 9150620"/>
              <a:gd name="connsiteY1" fmla="*/ 1252536 h 1279374"/>
              <a:gd name="connsiteX2" fmla="*/ 3622738 w 9150620"/>
              <a:gd name="connsiteY2" fmla="*/ 425264 h 1279374"/>
              <a:gd name="connsiteX3" fmla="*/ 9144052 w 9150620"/>
              <a:gd name="connsiteY3" fmla="*/ 877824 h 1279374"/>
              <a:gd name="connsiteX4" fmla="*/ 9150620 w 9150620"/>
              <a:gd name="connsiteY4" fmla="*/ 0 h 1279374"/>
              <a:gd name="connsiteX5" fmla="*/ 52 w 9150620"/>
              <a:gd name="connsiteY5" fmla="*/ 1284 h 1279374"/>
              <a:gd name="connsiteX0" fmla="*/ 52 w 9150620"/>
              <a:gd name="connsiteY0" fmla="*/ 1284 h 1252536"/>
              <a:gd name="connsiteX1" fmla="*/ 0 w 9150620"/>
              <a:gd name="connsiteY1" fmla="*/ 1252536 h 1252536"/>
              <a:gd name="connsiteX2" fmla="*/ 3622738 w 9150620"/>
              <a:gd name="connsiteY2" fmla="*/ 425264 h 1252536"/>
              <a:gd name="connsiteX3" fmla="*/ 9144052 w 9150620"/>
              <a:gd name="connsiteY3" fmla="*/ 877824 h 1252536"/>
              <a:gd name="connsiteX4" fmla="*/ 9150620 w 9150620"/>
              <a:gd name="connsiteY4" fmla="*/ 0 h 1252536"/>
              <a:gd name="connsiteX5" fmla="*/ 52 w 9150620"/>
              <a:gd name="connsiteY5" fmla="*/ 1284 h 1252536"/>
              <a:gd name="connsiteX0" fmla="*/ 52 w 9150620"/>
              <a:gd name="connsiteY0" fmla="*/ 1284 h 1252536"/>
              <a:gd name="connsiteX1" fmla="*/ 0 w 9150620"/>
              <a:gd name="connsiteY1" fmla="*/ 1252536 h 1252536"/>
              <a:gd name="connsiteX2" fmla="*/ 3622738 w 9150620"/>
              <a:gd name="connsiteY2" fmla="*/ 425264 h 1252536"/>
              <a:gd name="connsiteX3" fmla="*/ 9144052 w 9150620"/>
              <a:gd name="connsiteY3" fmla="*/ 877824 h 1252536"/>
              <a:gd name="connsiteX4" fmla="*/ 9150620 w 9150620"/>
              <a:gd name="connsiteY4" fmla="*/ 0 h 1252536"/>
              <a:gd name="connsiteX5" fmla="*/ 52 w 9150620"/>
              <a:gd name="connsiteY5" fmla="*/ 1284 h 1252536"/>
              <a:gd name="connsiteX0" fmla="*/ 52 w 9150620"/>
              <a:gd name="connsiteY0" fmla="*/ 1284 h 1340282"/>
              <a:gd name="connsiteX1" fmla="*/ 0 w 9150620"/>
              <a:gd name="connsiteY1" fmla="*/ 1252536 h 1340282"/>
              <a:gd name="connsiteX2" fmla="*/ 3622738 w 9150620"/>
              <a:gd name="connsiteY2" fmla="*/ 425264 h 1340282"/>
              <a:gd name="connsiteX3" fmla="*/ 9144052 w 9150620"/>
              <a:gd name="connsiteY3" fmla="*/ 877824 h 1340282"/>
              <a:gd name="connsiteX4" fmla="*/ 9150620 w 9150620"/>
              <a:gd name="connsiteY4" fmla="*/ 0 h 1340282"/>
              <a:gd name="connsiteX5" fmla="*/ 52 w 9150620"/>
              <a:gd name="connsiteY5" fmla="*/ 1284 h 1340282"/>
              <a:gd name="connsiteX0" fmla="*/ 52 w 9150620"/>
              <a:gd name="connsiteY0" fmla="*/ 1284 h 1470041"/>
              <a:gd name="connsiteX1" fmla="*/ 0 w 9150620"/>
              <a:gd name="connsiteY1" fmla="*/ 1252536 h 1470041"/>
              <a:gd name="connsiteX2" fmla="*/ 3622738 w 9150620"/>
              <a:gd name="connsiteY2" fmla="*/ 425264 h 1470041"/>
              <a:gd name="connsiteX3" fmla="*/ 9144052 w 9150620"/>
              <a:gd name="connsiteY3" fmla="*/ 877824 h 1470041"/>
              <a:gd name="connsiteX4" fmla="*/ 9150620 w 9150620"/>
              <a:gd name="connsiteY4" fmla="*/ 0 h 1470041"/>
              <a:gd name="connsiteX5" fmla="*/ 52 w 9150620"/>
              <a:gd name="connsiteY5" fmla="*/ 1284 h 1470041"/>
              <a:gd name="connsiteX0" fmla="*/ 52 w 9150620"/>
              <a:gd name="connsiteY0" fmla="*/ 1284 h 1470041"/>
              <a:gd name="connsiteX1" fmla="*/ 0 w 9150620"/>
              <a:gd name="connsiteY1" fmla="*/ 1252536 h 1470041"/>
              <a:gd name="connsiteX2" fmla="*/ 3622738 w 9150620"/>
              <a:gd name="connsiteY2" fmla="*/ 425264 h 1470041"/>
              <a:gd name="connsiteX3" fmla="*/ 9144052 w 9150620"/>
              <a:gd name="connsiteY3" fmla="*/ 877824 h 1470041"/>
              <a:gd name="connsiteX4" fmla="*/ 9150620 w 9150620"/>
              <a:gd name="connsiteY4" fmla="*/ 0 h 1470041"/>
              <a:gd name="connsiteX5" fmla="*/ 52 w 9150620"/>
              <a:gd name="connsiteY5" fmla="*/ 1284 h 14700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50620" h="1470041">
                <a:moveTo>
                  <a:pt x="52" y="1284"/>
                </a:moveTo>
                <a:cubicBezTo>
                  <a:pt x="35" y="491948"/>
                  <a:pt x="17" y="761872"/>
                  <a:pt x="0" y="1252536"/>
                </a:cubicBezTo>
                <a:cubicBezTo>
                  <a:pt x="304800" y="1097088"/>
                  <a:pt x="1803165" y="328826"/>
                  <a:pt x="3622738" y="425264"/>
                </a:cubicBezTo>
                <a:cubicBezTo>
                  <a:pt x="5442311" y="521702"/>
                  <a:pt x="6970396" y="1470041"/>
                  <a:pt x="9144052" y="877824"/>
                </a:cubicBezTo>
                <a:cubicBezTo>
                  <a:pt x="9146241" y="585216"/>
                  <a:pt x="9148431" y="292608"/>
                  <a:pt x="9150620" y="0"/>
                </a:cubicBezTo>
                <a:lnTo>
                  <a:pt x="52" y="1284"/>
                </a:lnTo>
                <a:close/>
              </a:path>
            </a:pathLst>
          </a:cu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9" name="Freeform 8"/>
          <p:cNvSpPr/>
          <p:nvPr/>
        </p:nvSpPr>
        <p:spPr bwMode="invGray">
          <a:xfrm flipV="1">
            <a:off x="-69" y="5780271"/>
            <a:ext cx="12192069" cy="1094171"/>
          </a:xfrm>
          <a:custGeom>
            <a:avLst/>
            <a:gdLst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630680"/>
              <a:gd name="connsiteX1" fmla="*/ 18288 w 9153144"/>
              <a:gd name="connsiteY1" fmla="*/ 1472184 h 1630680"/>
              <a:gd name="connsiteX2" fmla="*/ 2980944 w 9153144"/>
              <a:gd name="connsiteY2" fmla="*/ 960120 h 1630680"/>
              <a:gd name="connsiteX3" fmla="*/ 7114032 w 9153144"/>
              <a:gd name="connsiteY3" fmla="*/ 1353312 h 1630680"/>
              <a:gd name="connsiteX4" fmla="*/ 9144000 w 9153144"/>
              <a:gd name="connsiteY4" fmla="*/ 1106424 h 1630680"/>
              <a:gd name="connsiteX5" fmla="*/ 9153144 w 9153144"/>
              <a:gd name="connsiteY5" fmla="*/ 0 h 1630680"/>
              <a:gd name="connsiteX6" fmla="*/ 0 w 9153144"/>
              <a:gd name="connsiteY6" fmla="*/ 9144 h 1630680"/>
              <a:gd name="connsiteX0" fmla="*/ 0 w 9153144"/>
              <a:gd name="connsiteY0" fmla="*/ 9144 h 1630680"/>
              <a:gd name="connsiteX1" fmla="*/ 18288 w 9153144"/>
              <a:gd name="connsiteY1" fmla="*/ 1472184 h 1630680"/>
              <a:gd name="connsiteX2" fmla="*/ 2980944 w 9153144"/>
              <a:gd name="connsiteY2" fmla="*/ 960120 h 1630680"/>
              <a:gd name="connsiteX3" fmla="*/ 7114032 w 9153144"/>
              <a:gd name="connsiteY3" fmla="*/ 1353312 h 1630680"/>
              <a:gd name="connsiteX4" fmla="*/ 9144000 w 9153144"/>
              <a:gd name="connsiteY4" fmla="*/ 1106424 h 1630680"/>
              <a:gd name="connsiteX5" fmla="*/ 9153144 w 9153144"/>
              <a:gd name="connsiteY5" fmla="*/ 0 h 1630680"/>
              <a:gd name="connsiteX6" fmla="*/ 0 w 9153144"/>
              <a:gd name="connsiteY6" fmla="*/ 9144 h 1630680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6733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6739128 w 9153144"/>
              <a:gd name="connsiteY3" fmla="*/ 1316736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6739128 w 9153144"/>
              <a:gd name="connsiteY3" fmla="*/ 1316736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6739128 w 9153144"/>
              <a:gd name="connsiteY3" fmla="*/ 1316736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52 w 9153196"/>
              <a:gd name="connsiteY0" fmla="*/ 9144 h 1481136"/>
              <a:gd name="connsiteX1" fmla="*/ 0 w 9153196"/>
              <a:gd name="connsiteY1" fmla="*/ 1481136 h 1481136"/>
              <a:gd name="connsiteX2" fmla="*/ 2980996 w 9153196"/>
              <a:gd name="connsiteY2" fmla="*/ 960120 h 1481136"/>
              <a:gd name="connsiteX3" fmla="*/ 6739180 w 9153196"/>
              <a:gd name="connsiteY3" fmla="*/ 1316736 h 1481136"/>
              <a:gd name="connsiteX4" fmla="*/ 9144052 w 9153196"/>
              <a:gd name="connsiteY4" fmla="*/ 1106424 h 1481136"/>
              <a:gd name="connsiteX5" fmla="*/ 9153196 w 9153196"/>
              <a:gd name="connsiteY5" fmla="*/ 0 h 1481136"/>
              <a:gd name="connsiteX6" fmla="*/ 52 w 9153196"/>
              <a:gd name="connsiteY6" fmla="*/ 9144 h 1481136"/>
              <a:gd name="connsiteX0" fmla="*/ 52 w 9153196"/>
              <a:gd name="connsiteY0" fmla="*/ 1284 h 1481136"/>
              <a:gd name="connsiteX1" fmla="*/ 0 w 9153196"/>
              <a:gd name="connsiteY1" fmla="*/ 1481136 h 1481136"/>
              <a:gd name="connsiteX2" fmla="*/ 2980996 w 9153196"/>
              <a:gd name="connsiteY2" fmla="*/ 960120 h 1481136"/>
              <a:gd name="connsiteX3" fmla="*/ 6739180 w 9153196"/>
              <a:gd name="connsiteY3" fmla="*/ 1316736 h 1481136"/>
              <a:gd name="connsiteX4" fmla="*/ 9144052 w 9153196"/>
              <a:gd name="connsiteY4" fmla="*/ 1106424 h 1481136"/>
              <a:gd name="connsiteX5" fmla="*/ 9153196 w 9153196"/>
              <a:gd name="connsiteY5" fmla="*/ 0 h 1481136"/>
              <a:gd name="connsiteX6" fmla="*/ 52 w 9153196"/>
              <a:gd name="connsiteY6" fmla="*/ 1284 h 1481136"/>
              <a:gd name="connsiteX0" fmla="*/ 52 w 9153196"/>
              <a:gd name="connsiteY0" fmla="*/ 763284 h 1481136"/>
              <a:gd name="connsiteX1" fmla="*/ 0 w 9153196"/>
              <a:gd name="connsiteY1" fmla="*/ 1481136 h 1481136"/>
              <a:gd name="connsiteX2" fmla="*/ 2980996 w 9153196"/>
              <a:gd name="connsiteY2" fmla="*/ 960120 h 1481136"/>
              <a:gd name="connsiteX3" fmla="*/ 6739180 w 9153196"/>
              <a:gd name="connsiteY3" fmla="*/ 1316736 h 1481136"/>
              <a:gd name="connsiteX4" fmla="*/ 9144052 w 9153196"/>
              <a:gd name="connsiteY4" fmla="*/ 1106424 h 1481136"/>
              <a:gd name="connsiteX5" fmla="*/ 9153196 w 9153196"/>
              <a:gd name="connsiteY5" fmla="*/ 0 h 1481136"/>
              <a:gd name="connsiteX6" fmla="*/ 52 w 9153196"/>
              <a:gd name="connsiteY6" fmla="*/ 763284 h 1481136"/>
              <a:gd name="connsiteX0" fmla="*/ 52 w 9153196"/>
              <a:gd name="connsiteY0" fmla="*/ 1284 h 719136"/>
              <a:gd name="connsiteX1" fmla="*/ 0 w 9153196"/>
              <a:gd name="connsiteY1" fmla="*/ 719136 h 719136"/>
              <a:gd name="connsiteX2" fmla="*/ 2980996 w 9153196"/>
              <a:gd name="connsiteY2" fmla="*/ 198120 h 719136"/>
              <a:gd name="connsiteX3" fmla="*/ 6739180 w 9153196"/>
              <a:gd name="connsiteY3" fmla="*/ 554736 h 719136"/>
              <a:gd name="connsiteX4" fmla="*/ 9144052 w 9153196"/>
              <a:gd name="connsiteY4" fmla="*/ 344424 h 719136"/>
              <a:gd name="connsiteX5" fmla="*/ 9153196 w 9153196"/>
              <a:gd name="connsiteY5" fmla="*/ 0 h 719136"/>
              <a:gd name="connsiteX6" fmla="*/ 52 w 9153196"/>
              <a:gd name="connsiteY6" fmla="*/ 1284 h 719136"/>
              <a:gd name="connsiteX0" fmla="*/ 17 w 9162305"/>
              <a:gd name="connsiteY0" fmla="*/ 0 h 775764"/>
              <a:gd name="connsiteX1" fmla="*/ 9109 w 9162305"/>
              <a:gd name="connsiteY1" fmla="*/ 775764 h 775764"/>
              <a:gd name="connsiteX2" fmla="*/ 2990105 w 9162305"/>
              <a:gd name="connsiteY2" fmla="*/ 254748 h 775764"/>
              <a:gd name="connsiteX3" fmla="*/ 6748289 w 9162305"/>
              <a:gd name="connsiteY3" fmla="*/ 611364 h 775764"/>
              <a:gd name="connsiteX4" fmla="*/ 9153161 w 9162305"/>
              <a:gd name="connsiteY4" fmla="*/ 401052 h 775764"/>
              <a:gd name="connsiteX5" fmla="*/ 9162305 w 9162305"/>
              <a:gd name="connsiteY5" fmla="*/ 56628 h 775764"/>
              <a:gd name="connsiteX6" fmla="*/ 17 w 9162305"/>
              <a:gd name="connsiteY6" fmla="*/ 0 h 775764"/>
              <a:gd name="connsiteX0" fmla="*/ 17 w 9162305"/>
              <a:gd name="connsiteY0" fmla="*/ 0 h 821484"/>
              <a:gd name="connsiteX1" fmla="*/ 9109 w 9162305"/>
              <a:gd name="connsiteY1" fmla="*/ 821484 h 821484"/>
              <a:gd name="connsiteX2" fmla="*/ 2990105 w 9162305"/>
              <a:gd name="connsiteY2" fmla="*/ 300468 h 821484"/>
              <a:gd name="connsiteX3" fmla="*/ 6748289 w 9162305"/>
              <a:gd name="connsiteY3" fmla="*/ 657084 h 821484"/>
              <a:gd name="connsiteX4" fmla="*/ 9153161 w 9162305"/>
              <a:gd name="connsiteY4" fmla="*/ 446772 h 821484"/>
              <a:gd name="connsiteX5" fmla="*/ 9162305 w 9162305"/>
              <a:gd name="connsiteY5" fmla="*/ 102348 h 821484"/>
              <a:gd name="connsiteX6" fmla="*/ 17 w 9162305"/>
              <a:gd name="connsiteY6" fmla="*/ 0 h 821484"/>
              <a:gd name="connsiteX0" fmla="*/ 17 w 9162305"/>
              <a:gd name="connsiteY0" fmla="*/ 0 h 848916"/>
              <a:gd name="connsiteX1" fmla="*/ 9109 w 9162305"/>
              <a:gd name="connsiteY1" fmla="*/ 848916 h 848916"/>
              <a:gd name="connsiteX2" fmla="*/ 2990105 w 9162305"/>
              <a:gd name="connsiteY2" fmla="*/ 327900 h 848916"/>
              <a:gd name="connsiteX3" fmla="*/ 6748289 w 9162305"/>
              <a:gd name="connsiteY3" fmla="*/ 684516 h 848916"/>
              <a:gd name="connsiteX4" fmla="*/ 9153161 w 9162305"/>
              <a:gd name="connsiteY4" fmla="*/ 474204 h 848916"/>
              <a:gd name="connsiteX5" fmla="*/ 9162305 w 9162305"/>
              <a:gd name="connsiteY5" fmla="*/ 129780 h 848916"/>
              <a:gd name="connsiteX6" fmla="*/ 17 w 9162305"/>
              <a:gd name="connsiteY6" fmla="*/ 0 h 848916"/>
              <a:gd name="connsiteX0" fmla="*/ 17 w 9171449"/>
              <a:gd name="connsiteY0" fmla="*/ 0 h 864156"/>
              <a:gd name="connsiteX1" fmla="*/ 18253 w 9171449"/>
              <a:gd name="connsiteY1" fmla="*/ 864156 h 864156"/>
              <a:gd name="connsiteX2" fmla="*/ 2999249 w 9171449"/>
              <a:gd name="connsiteY2" fmla="*/ 343140 h 864156"/>
              <a:gd name="connsiteX3" fmla="*/ 6757433 w 9171449"/>
              <a:gd name="connsiteY3" fmla="*/ 699756 h 864156"/>
              <a:gd name="connsiteX4" fmla="*/ 9162305 w 9171449"/>
              <a:gd name="connsiteY4" fmla="*/ 489444 h 864156"/>
              <a:gd name="connsiteX5" fmla="*/ 9171449 w 9171449"/>
              <a:gd name="connsiteY5" fmla="*/ 145020 h 864156"/>
              <a:gd name="connsiteX6" fmla="*/ 17 w 9171449"/>
              <a:gd name="connsiteY6" fmla="*/ 0 h 864156"/>
              <a:gd name="connsiteX0" fmla="*/ 17 w 9189737"/>
              <a:gd name="connsiteY0" fmla="*/ 0 h 952548"/>
              <a:gd name="connsiteX1" fmla="*/ 36541 w 9189737"/>
              <a:gd name="connsiteY1" fmla="*/ 952548 h 952548"/>
              <a:gd name="connsiteX2" fmla="*/ 3017537 w 9189737"/>
              <a:gd name="connsiteY2" fmla="*/ 431532 h 952548"/>
              <a:gd name="connsiteX3" fmla="*/ 6775721 w 9189737"/>
              <a:gd name="connsiteY3" fmla="*/ 788148 h 952548"/>
              <a:gd name="connsiteX4" fmla="*/ 9180593 w 9189737"/>
              <a:gd name="connsiteY4" fmla="*/ 577836 h 952548"/>
              <a:gd name="connsiteX5" fmla="*/ 9189737 w 9189737"/>
              <a:gd name="connsiteY5" fmla="*/ 233412 h 952548"/>
              <a:gd name="connsiteX6" fmla="*/ 17 w 9189737"/>
              <a:gd name="connsiteY6" fmla="*/ 0 h 952548"/>
              <a:gd name="connsiteX0" fmla="*/ 17 w 9171449"/>
              <a:gd name="connsiteY0" fmla="*/ 0 h 909876"/>
              <a:gd name="connsiteX1" fmla="*/ 18253 w 9171449"/>
              <a:gd name="connsiteY1" fmla="*/ 909876 h 909876"/>
              <a:gd name="connsiteX2" fmla="*/ 2999249 w 9171449"/>
              <a:gd name="connsiteY2" fmla="*/ 388860 h 909876"/>
              <a:gd name="connsiteX3" fmla="*/ 6757433 w 9171449"/>
              <a:gd name="connsiteY3" fmla="*/ 745476 h 909876"/>
              <a:gd name="connsiteX4" fmla="*/ 9162305 w 9171449"/>
              <a:gd name="connsiteY4" fmla="*/ 535164 h 909876"/>
              <a:gd name="connsiteX5" fmla="*/ 9171449 w 9171449"/>
              <a:gd name="connsiteY5" fmla="*/ 190740 h 909876"/>
              <a:gd name="connsiteX6" fmla="*/ 17 w 9171449"/>
              <a:gd name="connsiteY6" fmla="*/ 0 h 909876"/>
              <a:gd name="connsiteX0" fmla="*/ 17 w 9180593"/>
              <a:gd name="connsiteY0" fmla="*/ 13476 h 923352"/>
              <a:gd name="connsiteX1" fmla="*/ 18253 w 9180593"/>
              <a:gd name="connsiteY1" fmla="*/ 923352 h 923352"/>
              <a:gd name="connsiteX2" fmla="*/ 2999249 w 9180593"/>
              <a:gd name="connsiteY2" fmla="*/ 402336 h 923352"/>
              <a:gd name="connsiteX3" fmla="*/ 6757433 w 9180593"/>
              <a:gd name="connsiteY3" fmla="*/ 758952 h 923352"/>
              <a:gd name="connsiteX4" fmla="*/ 9162305 w 9180593"/>
              <a:gd name="connsiteY4" fmla="*/ 548640 h 923352"/>
              <a:gd name="connsiteX5" fmla="*/ 9180593 w 9180593"/>
              <a:gd name="connsiteY5" fmla="*/ 0 h 923352"/>
              <a:gd name="connsiteX6" fmla="*/ 17 w 9180593"/>
              <a:gd name="connsiteY6" fmla="*/ 13476 h 923352"/>
              <a:gd name="connsiteX0" fmla="*/ 17 w 9189737"/>
              <a:gd name="connsiteY0" fmla="*/ 0 h 909876"/>
              <a:gd name="connsiteX1" fmla="*/ 18253 w 9189737"/>
              <a:gd name="connsiteY1" fmla="*/ 909876 h 909876"/>
              <a:gd name="connsiteX2" fmla="*/ 2999249 w 9189737"/>
              <a:gd name="connsiteY2" fmla="*/ 388860 h 909876"/>
              <a:gd name="connsiteX3" fmla="*/ 6757433 w 9189737"/>
              <a:gd name="connsiteY3" fmla="*/ 745476 h 909876"/>
              <a:gd name="connsiteX4" fmla="*/ 9162305 w 9189737"/>
              <a:gd name="connsiteY4" fmla="*/ 535164 h 909876"/>
              <a:gd name="connsiteX5" fmla="*/ 9189737 w 9189737"/>
              <a:gd name="connsiteY5" fmla="*/ 10908 h 909876"/>
              <a:gd name="connsiteX6" fmla="*/ 17 w 9189737"/>
              <a:gd name="connsiteY6" fmla="*/ 0 h 909876"/>
              <a:gd name="connsiteX0" fmla="*/ 0 w 9189720"/>
              <a:gd name="connsiteY0" fmla="*/ 0 h 909876"/>
              <a:gd name="connsiteX1" fmla="*/ 18236 w 9189720"/>
              <a:gd name="connsiteY1" fmla="*/ 909876 h 909876"/>
              <a:gd name="connsiteX2" fmla="*/ 2999232 w 9189720"/>
              <a:gd name="connsiteY2" fmla="*/ 388860 h 909876"/>
              <a:gd name="connsiteX3" fmla="*/ 6757416 w 9189720"/>
              <a:gd name="connsiteY3" fmla="*/ 745476 h 909876"/>
              <a:gd name="connsiteX4" fmla="*/ 9162288 w 9189720"/>
              <a:gd name="connsiteY4" fmla="*/ 535164 h 909876"/>
              <a:gd name="connsiteX5" fmla="*/ 9189720 w 9189720"/>
              <a:gd name="connsiteY5" fmla="*/ 10908 h 909876"/>
              <a:gd name="connsiteX6" fmla="*/ 0 w 9189720"/>
              <a:gd name="connsiteY6" fmla="*/ 0 h 909876"/>
              <a:gd name="connsiteX0" fmla="*/ 0 w 9162288"/>
              <a:gd name="connsiteY0" fmla="*/ 1971 h 911847"/>
              <a:gd name="connsiteX1" fmla="*/ 18236 w 9162288"/>
              <a:gd name="connsiteY1" fmla="*/ 911847 h 911847"/>
              <a:gd name="connsiteX2" fmla="*/ 2999232 w 9162288"/>
              <a:gd name="connsiteY2" fmla="*/ 390831 h 911847"/>
              <a:gd name="connsiteX3" fmla="*/ 6757416 w 9162288"/>
              <a:gd name="connsiteY3" fmla="*/ 747447 h 911847"/>
              <a:gd name="connsiteX4" fmla="*/ 9162288 w 9162288"/>
              <a:gd name="connsiteY4" fmla="*/ 537135 h 911847"/>
              <a:gd name="connsiteX5" fmla="*/ 9161386 w 9162288"/>
              <a:gd name="connsiteY5" fmla="*/ 0 h 911847"/>
              <a:gd name="connsiteX6" fmla="*/ 0 w 9162288"/>
              <a:gd name="connsiteY6" fmla="*/ 1971 h 911847"/>
              <a:gd name="connsiteX0" fmla="*/ 20401 w 9144052"/>
              <a:gd name="connsiteY0" fmla="*/ 32880 h 911847"/>
              <a:gd name="connsiteX1" fmla="*/ 0 w 9144052"/>
              <a:gd name="connsiteY1" fmla="*/ 911847 h 911847"/>
              <a:gd name="connsiteX2" fmla="*/ 2980996 w 9144052"/>
              <a:gd name="connsiteY2" fmla="*/ 390831 h 911847"/>
              <a:gd name="connsiteX3" fmla="*/ 6739180 w 9144052"/>
              <a:gd name="connsiteY3" fmla="*/ 747447 h 911847"/>
              <a:gd name="connsiteX4" fmla="*/ 9144052 w 9144052"/>
              <a:gd name="connsiteY4" fmla="*/ 537135 h 911847"/>
              <a:gd name="connsiteX5" fmla="*/ 9143150 w 9144052"/>
              <a:gd name="connsiteY5" fmla="*/ 0 h 911847"/>
              <a:gd name="connsiteX6" fmla="*/ 20401 w 9144052"/>
              <a:gd name="connsiteY6" fmla="*/ 32880 h 911847"/>
              <a:gd name="connsiteX0" fmla="*/ 2371 w 9144052"/>
              <a:gd name="connsiteY0" fmla="*/ 1971 h 911847"/>
              <a:gd name="connsiteX1" fmla="*/ 0 w 9144052"/>
              <a:gd name="connsiteY1" fmla="*/ 911847 h 911847"/>
              <a:gd name="connsiteX2" fmla="*/ 2980996 w 9144052"/>
              <a:gd name="connsiteY2" fmla="*/ 390831 h 911847"/>
              <a:gd name="connsiteX3" fmla="*/ 6739180 w 9144052"/>
              <a:gd name="connsiteY3" fmla="*/ 747447 h 911847"/>
              <a:gd name="connsiteX4" fmla="*/ 9144052 w 9144052"/>
              <a:gd name="connsiteY4" fmla="*/ 537135 h 911847"/>
              <a:gd name="connsiteX5" fmla="*/ 9143150 w 9144052"/>
              <a:gd name="connsiteY5" fmla="*/ 0 h 911847"/>
              <a:gd name="connsiteX6" fmla="*/ 2371 w 9144052"/>
              <a:gd name="connsiteY6" fmla="*/ 1971 h 911847"/>
              <a:gd name="connsiteX0" fmla="*/ 2371 w 9144052"/>
              <a:gd name="connsiteY0" fmla="*/ 1971 h 911847"/>
              <a:gd name="connsiteX1" fmla="*/ 0 w 9144052"/>
              <a:gd name="connsiteY1" fmla="*/ 911847 h 911847"/>
              <a:gd name="connsiteX2" fmla="*/ 2980996 w 9144052"/>
              <a:gd name="connsiteY2" fmla="*/ 390831 h 911847"/>
              <a:gd name="connsiteX3" fmla="*/ 6739180 w 9144052"/>
              <a:gd name="connsiteY3" fmla="*/ 747447 h 911847"/>
              <a:gd name="connsiteX4" fmla="*/ 9144052 w 9144052"/>
              <a:gd name="connsiteY4" fmla="*/ 537135 h 911847"/>
              <a:gd name="connsiteX5" fmla="*/ 9143150 w 9144052"/>
              <a:gd name="connsiteY5" fmla="*/ 0 h 911847"/>
              <a:gd name="connsiteX6" fmla="*/ 2371 w 9144052"/>
              <a:gd name="connsiteY6" fmla="*/ 1971 h 911847"/>
              <a:gd name="connsiteX0" fmla="*/ 2371 w 9144052"/>
              <a:gd name="connsiteY0" fmla="*/ 1971 h 911847"/>
              <a:gd name="connsiteX1" fmla="*/ 0 w 9144052"/>
              <a:gd name="connsiteY1" fmla="*/ 911847 h 911847"/>
              <a:gd name="connsiteX2" fmla="*/ 2980996 w 9144052"/>
              <a:gd name="connsiteY2" fmla="*/ 390831 h 911847"/>
              <a:gd name="connsiteX3" fmla="*/ 9144052 w 9144052"/>
              <a:gd name="connsiteY3" fmla="*/ 537135 h 911847"/>
              <a:gd name="connsiteX4" fmla="*/ 9143150 w 9144052"/>
              <a:gd name="connsiteY4" fmla="*/ 0 h 911847"/>
              <a:gd name="connsiteX5" fmla="*/ 2371 w 9144052"/>
              <a:gd name="connsiteY5" fmla="*/ 1971 h 911847"/>
              <a:gd name="connsiteX0" fmla="*/ 2371 w 9144052"/>
              <a:gd name="connsiteY0" fmla="*/ 1971 h 911847"/>
              <a:gd name="connsiteX1" fmla="*/ 0 w 9144052"/>
              <a:gd name="connsiteY1" fmla="*/ 911847 h 911847"/>
              <a:gd name="connsiteX2" fmla="*/ 3361996 w 9144052"/>
              <a:gd name="connsiteY2" fmla="*/ 390831 h 911847"/>
              <a:gd name="connsiteX3" fmla="*/ 9144052 w 9144052"/>
              <a:gd name="connsiteY3" fmla="*/ 537135 h 911847"/>
              <a:gd name="connsiteX4" fmla="*/ 9143150 w 9144052"/>
              <a:gd name="connsiteY4" fmla="*/ 0 h 911847"/>
              <a:gd name="connsiteX5" fmla="*/ 2371 w 9144052"/>
              <a:gd name="connsiteY5" fmla="*/ 1971 h 911847"/>
              <a:gd name="connsiteX0" fmla="*/ 2371 w 9144052"/>
              <a:gd name="connsiteY0" fmla="*/ 1971 h 1193400"/>
              <a:gd name="connsiteX1" fmla="*/ 0 w 9144052"/>
              <a:gd name="connsiteY1" fmla="*/ 911847 h 1193400"/>
              <a:gd name="connsiteX2" fmla="*/ 3361996 w 9144052"/>
              <a:gd name="connsiteY2" fmla="*/ 390831 h 1193400"/>
              <a:gd name="connsiteX3" fmla="*/ 9144052 w 9144052"/>
              <a:gd name="connsiteY3" fmla="*/ 537135 h 1193400"/>
              <a:gd name="connsiteX4" fmla="*/ 9143150 w 9144052"/>
              <a:gd name="connsiteY4" fmla="*/ 0 h 1193400"/>
              <a:gd name="connsiteX5" fmla="*/ 2371 w 9144052"/>
              <a:gd name="connsiteY5" fmla="*/ 1971 h 1193400"/>
              <a:gd name="connsiteX0" fmla="*/ 2371 w 9144052"/>
              <a:gd name="connsiteY0" fmla="*/ 1971 h 1125725"/>
              <a:gd name="connsiteX1" fmla="*/ 0 w 9144052"/>
              <a:gd name="connsiteY1" fmla="*/ 911847 h 1125725"/>
              <a:gd name="connsiteX2" fmla="*/ 3361996 w 9144052"/>
              <a:gd name="connsiteY2" fmla="*/ 390831 h 1125725"/>
              <a:gd name="connsiteX3" fmla="*/ 9144052 w 9144052"/>
              <a:gd name="connsiteY3" fmla="*/ 537135 h 1125725"/>
              <a:gd name="connsiteX4" fmla="*/ 9143150 w 9144052"/>
              <a:gd name="connsiteY4" fmla="*/ 0 h 1125725"/>
              <a:gd name="connsiteX5" fmla="*/ 2371 w 9144052"/>
              <a:gd name="connsiteY5" fmla="*/ 1971 h 1125725"/>
              <a:gd name="connsiteX0" fmla="*/ 2371 w 9144052"/>
              <a:gd name="connsiteY0" fmla="*/ 1971 h 1244834"/>
              <a:gd name="connsiteX1" fmla="*/ 0 w 9144052"/>
              <a:gd name="connsiteY1" fmla="*/ 911847 h 1244834"/>
              <a:gd name="connsiteX2" fmla="*/ 3361996 w 9144052"/>
              <a:gd name="connsiteY2" fmla="*/ 390831 h 1244834"/>
              <a:gd name="connsiteX3" fmla="*/ 9144052 w 9144052"/>
              <a:gd name="connsiteY3" fmla="*/ 537135 h 1244834"/>
              <a:gd name="connsiteX4" fmla="*/ 9143150 w 9144052"/>
              <a:gd name="connsiteY4" fmla="*/ 0 h 1244834"/>
              <a:gd name="connsiteX5" fmla="*/ 2371 w 9144052"/>
              <a:gd name="connsiteY5" fmla="*/ 1971 h 1244834"/>
              <a:gd name="connsiteX0" fmla="*/ 2371 w 9144052"/>
              <a:gd name="connsiteY0" fmla="*/ 1971 h 1244834"/>
              <a:gd name="connsiteX1" fmla="*/ 0 w 9144052"/>
              <a:gd name="connsiteY1" fmla="*/ 863120 h 1244834"/>
              <a:gd name="connsiteX2" fmla="*/ 3361996 w 9144052"/>
              <a:gd name="connsiteY2" fmla="*/ 390831 h 1244834"/>
              <a:gd name="connsiteX3" fmla="*/ 9144052 w 9144052"/>
              <a:gd name="connsiteY3" fmla="*/ 537135 h 1244834"/>
              <a:gd name="connsiteX4" fmla="*/ 9143150 w 9144052"/>
              <a:gd name="connsiteY4" fmla="*/ 0 h 1244834"/>
              <a:gd name="connsiteX5" fmla="*/ 2371 w 9144052"/>
              <a:gd name="connsiteY5" fmla="*/ 1971 h 1244834"/>
              <a:gd name="connsiteX0" fmla="*/ 2371 w 9144052"/>
              <a:gd name="connsiteY0" fmla="*/ 1971 h 1244834"/>
              <a:gd name="connsiteX1" fmla="*/ 0 w 9144052"/>
              <a:gd name="connsiteY1" fmla="*/ 749425 h 1244834"/>
              <a:gd name="connsiteX2" fmla="*/ 3361996 w 9144052"/>
              <a:gd name="connsiteY2" fmla="*/ 390831 h 1244834"/>
              <a:gd name="connsiteX3" fmla="*/ 9144052 w 9144052"/>
              <a:gd name="connsiteY3" fmla="*/ 537135 h 1244834"/>
              <a:gd name="connsiteX4" fmla="*/ 9143150 w 9144052"/>
              <a:gd name="connsiteY4" fmla="*/ 0 h 1244834"/>
              <a:gd name="connsiteX5" fmla="*/ 2371 w 9144052"/>
              <a:gd name="connsiteY5" fmla="*/ 1971 h 1244834"/>
              <a:gd name="connsiteX0" fmla="*/ 2371 w 9144052"/>
              <a:gd name="connsiteY0" fmla="*/ 1971 h 1244834"/>
              <a:gd name="connsiteX1" fmla="*/ 0 w 9144052"/>
              <a:gd name="connsiteY1" fmla="*/ 749425 h 1244834"/>
              <a:gd name="connsiteX2" fmla="*/ 3343523 w 9144052"/>
              <a:gd name="connsiteY2" fmla="*/ 315034 h 1244834"/>
              <a:gd name="connsiteX3" fmla="*/ 9144052 w 9144052"/>
              <a:gd name="connsiteY3" fmla="*/ 537135 h 1244834"/>
              <a:gd name="connsiteX4" fmla="*/ 9143150 w 9144052"/>
              <a:gd name="connsiteY4" fmla="*/ 0 h 1244834"/>
              <a:gd name="connsiteX5" fmla="*/ 2371 w 9144052"/>
              <a:gd name="connsiteY5" fmla="*/ 1971 h 1244834"/>
              <a:gd name="connsiteX0" fmla="*/ 2371 w 9144052"/>
              <a:gd name="connsiteY0" fmla="*/ 1971 h 1244834"/>
              <a:gd name="connsiteX1" fmla="*/ 0 w 9144052"/>
              <a:gd name="connsiteY1" fmla="*/ 749425 h 1244834"/>
              <a:gd name="connsiteX2" fmla="*/ 3114923 w 9144052"/>
              <a:gd name="connsiteY2" fmla="*/ 315034 h 1244834"/>
              <a:gd name="connsiteX3" fmla="*/ 9144052 w 9144052"/>
              <a:gd name="connsiteY3" fmla="*/ 537135 h 1244834"/>
              <a:gd name="connsiteX4" fmla="*/ 9143150 w 9144052"/>
              <a:gd name="connsiteY4" fmla="*/ 0 h 1244834"/>
              <a:gd name="connsiteX5" fmla="*/ 2371 w 9144052"/>
              <a:gd name="connsiteY5" fmla="*/ 1971 h 1244834"/>
              <a:gd name="connsiteX0" fmla="*/ 2371 w 9144052"/>
              <a:gd name="connsiteY0" fmla="*/ 1971 h 1282732"/>
              <a:gd name="connsiteX1" fmla="*/ 0 w 9144052"/>
              <a:gd name="connsiteY1" fmla="*/ 749425 h 1282732"/>
              <a:gd name="connsiteX2" fmla="*/ 3114923 w 9144052"/>
              <a:gd name="connsiteY2" fmla="*/ 315034 h 1282732"/>
              <a:gd name="connsiteX3" fmla="*/ 9144052 w 9144052"/>
              <a:gd name="connsiteY3" fmla="*/ 537135 h 1282732"/>
              <a:gd name="connsiteX4" fmla="*/ 9143150 w 9144052"/>
              <a:gd name="connsiteY4" fmla="*/ 0 h 1282732"/>
              <a:gd name="connsiteX5" fmla="*/ 2371 w 9144052"/>
              <a:gd name="connsiteY5" fmla="*/ 1971 h 1282732"/>
              <a:gd name="connsiteX0" fmla="*/ 2371 w 9144052"/>
              <a:gd name="connsiteY0" fmla="*/ 1971 h 1282732"/>
              <a:gd name="connsiteX1" fmla="*/ 0 w 9144052"/>
              <a:gd name="connsiteY1" fmla="*/ 749425 h 1282732"/>
              <a:gd name="connsiteX2" fmla="*/ 3114923 w 9144052"/>
              <a:gd name="connsiteY2" fmla="*/ 315034 h 1282732"/>
              <a:gd name="connsiteX3" fmla="*/ 9144052 w 9144052"/>
              <a:gd name="connsiteY3" fmla="*/ 537135 h 1282732"/>
              <a:gd name="connsiteX4" fmla="*/ 9143150 w 9144052"/>
              <a:gd name="connsiteY4" fmla="*/ 0 h 1282732"/>
              <a:gd name="connsiteX5" fmla="*/ 2371 w 9144052"/>
              <a:gd name="connsiteY5" fmla="*/ 1971 h 1282732"/>
              <a:gd name="connsiteX0" fmla="*/ 2371 w 9144052"/>
              <a:gd name="connsiteY0" fmla="*/ 1971 h 1282732"/>
              <a:gd name="connsiteX1" fmla="*/ 0 w 9144052"/>
              <a:gd name="connsiteY1" fmla="*/ 749425 h 1282732"/>
              <a:gd name="connsiteX2" fmla="*/ 3114923 w 9144052"/>
              <a:gd name="connsiteY2" fmla="*/ 315034 h 1282732"/>
              <a:gd name="connsiteX3" fmla="*/ 9144052 w 9144052"/>
              <a:gd name="connsiteY3" fmla="*/ 537135 h 1282732"/>
              <a:gd name="connsiteX4" fmla="*/ 9143150 w 9144052"/>
              <a:gd name="connsiteY4" fmla="*/ 0 h 1282732"/>
              <a:gd name="connsiteX5" fmla="*/ 2371 w 9144052"/>
              <a:gd name="connsiteY5" fmla="*/ 1971 h 12827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52" h="1282732">
                <a:moveTo>
                  <a:pt x="2371" y="1971"/>
                </a:moveTo>
                <a:cubicBezTo>
                  <a:pt x="1581" y="305263"/>
                  <a:pt x="790" y="446133"/>
                  <a:pt x="0" y="749425"/>
                </a:cubicBezTo>
                <a:cubicBezTo>
                  <a:pt x="414528" y="587881"/>
                  <a:pt x="1394642" y="355830"/>
                  <a:pt x="3114923" y="315034"/>
                </a:cubicBezTo>
                <a:cubicBezTo>
                  <a:pt x="4835204" y="274238"/>
                  <a:pt x="7500499" y="1282732"/>
                  <a:pt x="9144052" y="537135"/>
                </a:cubicBezTo>
                <a:cubicBezTo>
                  <a:pt x="9143751" y="358090"/>
                  <a:pt x="9143451" y="179045"/>
                  <a:pt x="9143150" y="0"/>
                </a:cubicBezTo>
                <a:lnTo>
                  <a:pt x="2371" y="197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0" name="Oval 9"/>
          <p:cNvSpPr/>
          <p:nvPr/>
        </p:nvSpPr>
        <p:spPr bwMode="gray">
          <a:xfrm>
            <a:off x="10863072" y="5641848"/>
            <a:ext cx="1011936" cy="758952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  <a:alpha val="90000"/>
                </a:schemeClr>
              </a:gs>
              <a:gs pos="76000">
                <a:schemeClr val="accent1">
                  <a:alpha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1" name="Oval 10"/>
          <p:cNvSpPr/>
          <p:nvPr/>
        </p:nvSpPr>
        <p:spPr bwMode="gray">
          <a:xfrm>
            <a:off x="11521440" y="5212080"/>
            <a:ext cx="512064" cy="384048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  <a:alpha val="90000"/>
                </a:schemeClr>
              </a:gs>
              <a:gs pos="76000">
                <a:schemeClr val="accent4">
                  <a:alpha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2" name="Oval 11"/>
          <p:cNvSpPr/>
          <p:nvPr/>
        </p:nvSpPr>
        <p:spPr bwMode="gray">
          <a:xfrm>
            <a:off x="377952" y="5641848"/>
            <a:ext cx="1109472" cy="832104"/>
          </a:xfrm>
          <a:prstGeom prst="ellipse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100000">
                <a:schemeClr val="accent3">
                  <a:alpha val="54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 bwMode="black">
          <a:xfrm>
            <a:off x="9241536" y="274638"/>
            <a:ext cx="2340864" cy="5669280"/>
          </a:xfrm>
        </p:spPr>
        <p:txBody>
          <a:bodyPr vert="eaVert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436864" cy="569671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white"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586B75A-687E-405C-8A0B-8D00578BA2C3}" type="datetimeFigureOut">
              <a:rPr lang="en-US" smtClean="0"/>
              <a:pPr/>
              <a:t>9/1/2020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white"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white"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94681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 bwMode="gray">
          <a:xfrm>
            <a:off x="0" y="0"/>
            <a:ext cx="12204261" cy="1862136"/>
          </a:xfrm>
          <a:custGeom>
            <a:avLst/>
            <a:gdLst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630680"/>
              <a:gd name="connsiteX1" fmla="*/ 18288 w 9153144"/>
              <a:gd name="connsiteY1" fmla="*/ 1472184 h 1630680"/>
              <a:gd name="connsiteX2" fmla="*/ 2980944 w 9153144"/>
              <a:gd name="connsiteY2" fmla="*/ 960120 h 1630680"/>
              <a:gd name="connsiteX3" fmla="*/ 7114032 w 9153144"/>
              <a:gd name="connsiteY3" fmla="*/ 1353312 h 1630680"/>
              <a:gd name="connsiteX4" fmla="*/ 9144000 w 9153144"/>
              <a:gd name="connsiteY4" fmla="*/ 1106424 h 1630680"/>
              <a:gd name="connsiteX5" fmla="*/ 9153144 w 9153144"/>
              <a:gd name="connsiteY5" fmla="*/ 0 h 1630680"/>
              <a:gd name="connsiteX6" fmla="*/ 0 w 9153144"/>
              <a:gd name="connsiteY6" fmla="*/ 9144 h 1630680"/>
              <a:gd name="connsiteX0" fmla="*/ 0 w 9153144"/>
              <a:gd name="connsiteY0" fmla="*/ 9144 h 1630680"/>
              <a:gd name="connsiteX1" fmla="*/ 18288 w 9153144"/>
              <a:gd name="connsiteY1" fmla="*/ 1472184 h 1630680"/>
              <a:gd name="connsiteX2" fmla="*/ 2980944 w 9153144"/>
              <a:gd name="connsiteY2" fmla="*/ 960120 h 1630680"/>
              <a:gd name="connsiteX3" fmla="*/ 7114032 w 9153144"/>
              <a:gd name="connsiteY3" fmla="*/ 1353312 h 1630680"/>
              <a:gd name="connsiteX4" fmla="*/ 9144000 w 9153144"/>
              <a:gd name="connsiteY4" fmla="*/ 1106424 h 1630680"/>
              <a:gd name="connsiteX5" fmla="*/ 9153144 w 9153144"/>
              <a:gd name="connsiteY5" fmla="*/ 0 h 1630680"/>
              <a:gd name="connsiteX6" fmla="*/ 0 w 9153144"/>
              <a:gd name="connsiteY6" fmla="*/ 9144 h 1630680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6733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6739128 w 9153144"/>
              <a:gd name="connsiteY3" fmla="*/ 1316736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6739128 w 9153144"/>
              <a:gd name="connsiteY3" fmla="*/ 1316736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6739128 w 9153144"/>
              <a:gd name="connsiteY3" fmla="*/ 1316736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52 w 9153196"/>
              <a:gd name="connsiteY0" fmla="*/ 9144 h 1481136"/>
              <a:gd name="connsiteX1" fmla="*/ 0 w 9153196"/>
              <a:gd name="connsiteY1" fmla="*/ 1481136 h 1481136"/>
              <a:gd name="connsiteX2" fmla="*/ 2980996 w 9153196"/>
              <a:gd name="connsiteY2" fmla="*/ 960120 h 1481136"/>
              <a:gd name="connsiteX3" fmla="*/ 6739180 w 9153196"/>
              <a:gd name="connsiteY3" fmla="*/ 1316736 h 1481136"/>
              <a:gd name="connsiteX4" fmla="*/ 9144052 w 9153196"/>
              <a:gd name="connsiteY4" fmla="*/ 1106424 h 1481136"/>
              <a:gd name="connsiteX5" fmla="*/ 9153196 w 9153196"/>
              <a:gd name="connsiteY5" fmla="*/ 0 h 1481136"/>
              <a:gd name="connsiteX6" fmla="*/ 52 w 9153196"/>
              <a:gd name="connsiteY6" fmla="*/ 9144 h 1481136"/>
              <a:gd name="connsiteX0" fmla="*/ 52 w 9153196"/>
              <a:gd name="connsiteY0" fmla="*/ 1284 h 1481136"/>
              <a:gd name="connsiteX1" fmla="*/ 0 w 9153196"/>
              <a:gd name="connsiteY1" fmla="*/ 1481136 h 1481136"/>
              <a:gd name="connsiteX2" fmla="*/ 2980996 w 9153196"/>
              <a:gd name="connsiteY2" fmla="*/ 960120 h 1481136"/>
              <a:gd name="connsiteX3" fmla="*/ 6739180 w 9153196"/>
              <a:gd name="connsiteY3" fmla="*/ 1316736 h 1481136"/>
              <a:gd name="connsiteX4" fmla="*/ 9144052 w 9153196"/>
              <a:gd name="connsiteY4" fmla="*/ 1106424 h 1481136"/>
              <a:gd name="connsiteX5" fmla="*/ 9153196 w 9153196"/>
              <a:gd name="connsiteY5" fmla="*/ 0 h 1481136"/>
              <a:gd name="connsiteX6" fmla="*/ 52 w 9153196"/>
              <a:gd name="connsiteY6" fmla="*/ 1284 h 1481136"/>
              <a:gd name="connsiteX0" fmla="*/ 52 w 9153196"/>
              <a:gd name="connsiteY0" fmla="*/ 1284 h 1862136"/>
              <a:gd name="connsiteX1" fmla="*/ 0 w 9153196"/>
              <a:gd name="connsiteY1" fmla="*/ 1862136 h 1862136"/>
              <a:gd name="connsiteX2" fmla="*/ 2980996 w 9153196"/>
              <a:gd name="connsiteY2" fmla="*/ 960120 h 1862136"/>
              <a:gd name="connsiteX3" fmla="*/ 6739180 w 9153196"/>
              <a:gd name="connsiteY3" fmla="*/ 1316736 h 1862136"/>
              <a:gd name="connsiteX4" fmla="*/ 9144052 w 9153196"/>
              <a:gd name="connsiteY4" fmla="*/ 1106424 h 1862136"/>
              <a:gd name="connsiteX5" fmla="*/ 9153196 w 9153196"/>
              <a:gd name="connsiteY5" fmla="*/ 0 h 1862136"/>
              <a:gd name="connsiteX6" fmla="*/ 52 w 9153196"/>
              <a:gd name="connsiteY6" fmla="*/ 1284 h 1862136"/>
              <a:gd name="connsiteX0" fmla="*/ 52 w 9153196"/>
              <a:gd name="connsiteY0" fmla="*/ 1284 h 1862136"/>
              <a:gd name="connsiteX1" fmla="*/ 0 w 9153196"/>
              <a:gd name="connsiteY1" fmla="*/ 1862136 h 1862136"/>
              <a:gd name="connsiteX2" fmla="*/ 2999284 w 9153196"/>
              <a:gd name="connsiteY2" fmla="*/ 1051560 h 1862136"/>
              <a:gd name="connsiteX3" fmla="*/ 6739180 w 9153196"/>
              <a:gd name="connsiteY3" fmla="*/ 1316736 h 1862136"/>
              <a:gd name="connsiteX4" fmla="*/ 9144052 w 9153196"/>
              <a:gd name="connsiteY4" fmla="*/ 1106424 h 1862136"/>
              <a:gd name="connsiteX5" fmla="*/ 9153196 w 9153196"/>
              <a:gd name="connsiteY5" fmla="*/ 0 h 1862136"/>
              <a:gd name="connsiteX6" fmla="*/ 52 w 9153196"/>
              <a:gd name="connsiteY6" fmla="*/ 1284 h 1862136"/>
              <a:gd name="connsiteX0" fmla="*/ 52 w 9153196"/>
              <a:gd name="connsiteY0" fmla="*/ 1284 h 1862136"/>
              <a:gd name="connsiteX1" fmla="*/ 0 w 9153196"/>
              <a:gd name="connsiteY1" fmla="*/ 1862136 h 1862136"/>
              <a:gd name="connsiteX2" fmla="*/ 2999284 w 9153196"/>
              <a:gd name="connsiteY2" fmla="*/ 1051560 h 1862136"/>
              <a:gd name="connsiteX3" fmla="*/ 6739180 w 9153196"/>
              <a:gd name="connsiteY3" fmla="*/ 1316736 h 1862136"/>
              <a:gd name="connsiteX4" fmla="*/ 9144052 w 9153196"/>
              <a:gd name="connsiteY4" fmla="*/ 1487424 h 1862136"/>
              <a:gd name="connsiteX5" fmla="*/ 9153196 w 9153196"/>
              <a:gd name="connsiteY5" fmla="*/ 0 h 1862136"/>
              <a:gd name="connsiteX6" fmla="*/ 52 w 9153196"/>
              <a:gd name="connsiteY6" fmla="*/ 1284 h 1862136"/>
              <a:gd name="connsiteX0" fmla="*/ 52 w 9153196"/>
              <a:gd name="connsiteY0" fmla="*/ 1284 h 1862136"/>
              <a:gd name="connsiteX1" fmla="*/ 0 w 9153196"/>
              <a:gd name="connsiteY1" fmla="*/ 1862136 h 1862136"/>
              <a:gd name="connsiteX2" fmla="*/ 2999284 w 9153196"/>
              <a:gd name="connsiteY2" fmla="*/ 1051560 h 1862136"/>
              <a:gd name="connsiteX3" fmla="*/ 6281980 w 9153196"/>
              <a:gd name="connsiteY3" fmla="*/ 1469136 h 1862136"/>
              <a:gd name="connsiteX4" fmla="*/ 9144052 w 9153196"/>
              <a:gd name="connsiteY4" fmla="*/ 1487424 h 1862136"/>
              <a:gd name="connsiteX5" fmla="*/ 9153196 w 9153196"/>
              <a:gd name="connsiteY5" fmla="*/ 0 h 1862136"/>
              <a:gd name="connsiteX6" fmla="*/ 52 w 9153196"/>
              <a:gd name="connsiteY6" fmla="*/ 1284 h 1862136"/>
              <a:gd name="connsiteX0" fmla="*/ 52 w 9153196"/>
              <a:gd name="connsiteY0" fmla="*/ 1284 h 1862136"/>
              <a:gd name="connsiteX1" fmla="*/ 0 w 9153196"/>
              <a:gd name="connsiteY1" fmla="*/ 1862136 h 1862136"/>
              <a:gd name="connsiteX2" fmla="*/ 2999284 w 9153196"/>
              <a:gd name="connsiteY2" fmla="*/ 1051560 h 1862136"/>
              <a:gd name="connsiteX3" fmla="*/ 6281980 w 9153196"/>
              <a:gd name="connsiteY3" fmla="*/ 1469136 h 1862136"/>
              <a:gd name="connsiteX4" fmla="*/ 9144052 w 9153196"/>
              <a:gd name="connsiteY4" fmla="*/ 1487424 h 1862136"/>
              <a:gd name="connsiteX5" fmla="*/ 9153196 w 9153196"/>
              <a:gd name="connsiteY5" fmla="*/ 0 h 1862136"/>
              <a:gd name="connsiteX6" fmla="*/ 52 w 9153196"/>
              <a:gd name="connsiteY6" fmla="*/ 1284 h 1862136"/>
              <a:gd name="connsiteX0" fmla="*/ 52 w 9153196"/>
              <a:gd name="connsiteY0" fmla="*/ 1284 h 1862136"/>
              <a:gd name="connsiteX1" fmla="*/ 0 w 9153196"/>
              <a:gd name="connsiteY1" fmla="*/ 1862136 h 1862136"/>
              <a:gd name="connsiteX2" fmla="*/ 2999284 w 9153196"/>
              <a:gd name="connsiteY2" fmla="*/ 1051560 h 1862136"/>
              <a:gd name="connsiteX3" fmla="*/ 6281980 w 9153196"/>
              <a:gd name="connsiteY3" fmla="*/ 1469136 h 1862136"/>
              <a:gd name="connsiteX4" fmla="*/ 9144052 w 9153196"/>
              <a:gd name="connsiteY4" fmla="*/ 1487424 h 1862136"/>
              <a:gd name="connsiteX5" fmla="*/ 9153196 w 9153196"/>
              <a:gd name="connsiteY5" fmla="*/ 0 h 1862136"/>
              <a:gd name="connsiteX6" fmla="*/ 52 w 9153196"/>
              <a:gd name="connsiteY6" fmla="*/ 1284 h 18621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53196" h="1862136">
                <a:moveTo>
                  <a:pt x="52" y="1284"/>
                </a:moveTo>
                <a:cubicBezTo>
                  <a:pt x="35" y="491948"/>
                  <a:pt x="17" y="1371472"/>
                  <a:pt x="0" y="1862136"/>
                </a:cubicBezTo>
                <a:cubicBezTo>
                  <a:pt x="304800" y="1706688"/>
                  <a:pt x="1952287" y="1117060"/>
                  <a:pt x="2999284" y="1051560"/>
                </a:cubicBezTo>
                <a:cubicBezTo>
                  <a:pt x="4046281" y="986060"/>
                  <a:pt x="5541316" y="1353820"/>
                  <a:pt x="6281980" y="1469136"/>
                </a:cubicBezTo>
                <a:cubicBezTo>
                  <a:pt x="7022644" y="1584452"/>
                  <a:pt x="8247940" y="1834896"/>
                  <a:pt x="9144052" y="1487424"/>
                </a:cubicBezTo>
                <a:lnTo>
                  <a:pt x="9153196" y="0"/>
                </a:lnTo>
                <a:lnTo>
                  <a:pt x="52" y="1284"/>
                </a:lnTo>
                <a:close/>
              </a:path>
            </a:pathLst>
          </a:cu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8" name="Freeform 7"/>
          <p:cNvSpPr/>
          <p:nvPr/>
        </p:nvSpPr>
        <p:spPr bwMode="invGray">
          <a:xfrm>
            <a:off x="-69" y="0"/>
            <a:ext cx="12204261" cy="1481136"/>
          </a:xfrm>
          <a:custGeom>
            <a:avLst/>
            <a:gdLst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630680"/>
              <a:gd name="connsiteX1" fmla="*/ 18288 w 9153144"/>
              <a:gd name="connsiteY1" fmla="*/ 1472184 h 1630680"/>
              <a:gd name="connsiteX2" fmla="*/ 2980944 w 9153144"/>
              <a:gd name="connsiteY2" fmla="*/ 960120 h 1630680"/>
              <a:gd name="connsiteX3" fmla="*/ 7114032 w 9153144"/>
              <a:gd name="connsiteY3" fmla="*/ 1353312 h 1630680"/>
              <a:gd name="connsiteX4" fmla="*/ 9144000 w 9153144"/>
              <a:gd name="connsiteY4" fmla="*/ 1106424 h 1630680"/>
              <a:gd name="connsiteX5" fmla="*/ 9153144 w 9153144"/>
              <a:gd name="connsiteY5" fmla="*/ 0 h 1630680"/>
              <a:gd name="connsiteX6" fmla="*/ 0 w 9153144"/>
              <a:gd name="connsiteY6" fmla="*/ 9144 h 1630680"/>
              <a:gd name="connsiteX0" fmla="*/ 0 w 9153144"/>
              <a:gd name="connsiteY0" fmla="*/ 9144 h 1630680"/>
              <a:gd name="connsiteX1" fmla="*/ 18288 w 9153144"/>
              <a:gd name="connsiteY1" fmla="*/ 1472184 h 1630680"/>
              <a:gd name="connsiteX2" fmla="*/ 2980944 w 9153144"/>
              <a:gd name="connsiteY2" fmla="*/ 960120 h 1630680"/>
              <a:gd name="connsiteX3" fmla="*/ 7114032 w 9153144"/>
              <a:gd name="connsiteY3" fmla="*/ 1353312 h 1630680"/>
              <a:gd name="connsiteX4" fmla="*/ 9144000 w 9153144"/>
              <a:gd name="connsiteY4" fmla="*/ 1106424 h 1630680"/>
              <a:gd name="connsiteX5" fmla="*/ 9153144 w 9153144"/>
              <a:gd name="connsiteY5" fmla="*/ 0 h 1630680"/>
              <a:gd name="connsiteX6" fmla="*/ 0 w 9153144"/>
              <a:gd name="connsiteY6" fmla="*/ 9144 h 1630680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6733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6739128 w 9153144"/>
              <a:gd name="connsiteY3" fmla="*/ 1316736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6739128 w 9153144"/>
              <a:gd name="connsiteY3" fmla="*/ 1316736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6739128 w 9153144"/>
              <a:gd name="connsiteY3" fmla="*/ 1316736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52 w 9153196"/>
              <a:gd name="connsiteY0" fmla="*/ 9144 h 1481136"/>
              <a:gd name="connsiteX1" fmla="*/ 0 w 9153196"/>
              <a:gd name="connsiteY1" fmla="*/ 1481136 h 1481136"/>
              <a:gd name="connsiteX2" fmla="*/ 2980996 w 9153196"/>
              <a:gd name="connsiteY2" fmla="*/ 960120 h 1481136"/>
              <a:gd name="connsiteX3" fmla="*/ 6739180 w 9153196"/>
              <a:gd name="connsiteY3" fmla="*/ 1316736 h 1481136"/>
              <a:gd name="connsiteX4" fmla="*/ 9144052 w 9153196"/>
              <a:gd name="connsiteY4" fmla="*/ 1106424 h 1481136"/>
              <a:gd name="connsiteX5" fmla="*/ 9153196 w 9153196"/>
              <a:gd name="connsiteY5" fmla="*/ 0 h 1481136"/>
              <a:gd name="connsiteX6" fmla="*/ 52 w 9153196"/>
              <a:gd name="connsiteY6" fmla="*/ 9144 h 1481136"/>
              <a:gd name="connsiteX0" fmla="*/ 52 w 9153196"/>
              <a:gd name="connsiteY0" fmla="*/ 1284 h 1481136"/>
              <a:gd name="connsiteX1" fmla="*/ 0 w 9153196"/>
              <a:gd name="connsiteY1" fmla="*/ 1481136 h 1481136"/>
              <a:gd name="connsiteX2" fmla="*/ 2980996 w 9153196"/>
              <a:gd name="connsiteY2" fmla="*/ 960120 h 1481136"/>
              <a:gd name="connsiteX3" fmla="*/ 6739180 w 9153196"/>
              <a:gd name="connsiteY3" fmla="*/ 1316736 h 1481136"/>
              <a:gd name="connsiteX4" fmla="*/ 9144052 w 9153196"/>
              <a:gd name="connsiteY4" fmla="*/ 1106424 h 1481136"/>
              <a:gd name="connsiteX5" fmla="*/ 9153196 w 9153196"/>
              <a:gd name="connsiteY5" fmla="*/ 0 h 1481136"/>
              <a:gd name="connsiteX6" fmla="*/ 52 w 9153196"/>
              <a:gd name="connsiteY6" fmla="*/ 1284 h 14811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53196" h="1481136">
                <a:moveTo>
                  <a:pt x="52" y="1284"/>
                </a:moveTo>
                <a:cubicBezTo>
                  <a:pt x="35" y="491948"/>
                  <a:pt x="17" y="990472"/>
                  <a:pt x="0" y="1481136"/>
                </a:cubicBezTo>
                <a:cubicBezTo>
                  <a:pt x="414528" y="1319592"/>
                  <a:pt x="1857799" y="987520"/>
                  <a:pt x="2980996" y="960120"/>
                </a:cubicBezTo>
                <a:cubicBezTo>
                  <a:pt x="4104193" y="932720"/>
                  <a:pt x="6019852" y="1271016"/>
                  <a:pt x="6739180" y="1316736"/>
                </a:cubicBezTo>
                <a:cubicBezTo>
                  <a:pt x="7458508" y="1362456"/>
                  <a:pt x="8247940" y="1453896"/>
                  <a:pt x="9144052" y="1106424"/>
                </a:cubicBezTo>
                <a:lnTo>
                  <a:pt x="9153196" y="0"/>
                </a:lnTo>
                <a:lnTo>
                  <a:pt x="52" y="1284"/>
                </a:lnTo>
                <a:close/>
              </a:path>
            </a:pathLst>
          </a:custGeom>
          <a:gradFill>
            <a:gsLst>
              <a:gs pos="0">
                <a:schemeClr val="accent1">
                  <a:lumMod val="75000"/>
                  <a:alpha val="69000"/>
                </a:schemeClr>
              </a:gs>
              <a:gs pos="100000">
                <a:schemeClr val="accent1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white">
          <a:xfrm>
            <a:off x="609600" y="0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537960"/>
            <a:ext cx="2844800" cy="2468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86B75A-687E-405C-8A0B-8D00578BA2C3}" type="datetimeFigureOut">
              <a:rPr lang="en-US" smtClean="0"/>
              <a:pPr/>
              <a:t>9/1/2020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537960"/>
            <a:ext cx="3860800" cy="2468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537960"/>
            <a:ext cx="2844800" cy="2468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 bwMode="gray"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39114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9" r:id="rId1"/>
    <p:sldLayoutId id="2147483980" r:id="rId2"/>
    <p:sldLayoutId id="2147483981" r:id="rId3"/>
    <p:sldLayoutId id="2147483982" r:id="rId4"/>
    <p:sldLayoutId id="2147483983" r:id="rId5"/>
    <p:sldLayoutId id="2147483984" r:id="rId6"/>
    <p:sldLayoutId id="2147483985" r:id="rId7"/>
    <p:sldLayoutId id="2147483986" r:id="rId8"/>
    <p:sldLayoutId id="2147483987" r:id="rId9"/>
    <p:sldLayoutId id="2147483988" r:id="rId10"/>
    <p:sldLayoutId id="2147483989" r:id="rId11"/>
  </p:sldLayoutIdLst>
  <p:hf sldNum="0" hdr="0" ftr="0" dt="0"/>
  <p:txStyles>
    <p:titleStyle>
      <a:lvl1pPr algn="ctr" defTabSz="914400" rtl="0" eaLnBrk="1" latinLnBrk="1" hangingPunct="1">
        <a:spcBef>
          <a:spcPct val="0"/>
        </a:spcBef>
        <a:buNone/>
        <a:defRPr lang="en-US" sz="3600" b="1" kern="1200" smtClean="0">
          <a:solidFill>
            <a:schemeClr val="bg1"/>
          </a:solidFill>
          <a:latin typeface="+mj-lt"/>
          <a:ea typeface="+mj-ea"/>
          <a:cs typeface="+mj-cs"/>
        </a:defRPr>
      </a:lvl1pPr>
      <a:lvl2pPr eaLnBrk="1" latinLnBrk="1" hangingPunct="1">
        <a:defRPr>
          <a:solidFill>
            <a:schemeClr val="tx2"/>
          </a:solidFill>
        </a:defRPr>
      </a:lvl2pPr>
      <a:lvl3pPr eaLnBrk="1" latinLnBrk="1" hangingPunct="1">
        <a:defRPr>
          <a:solidFill>
            <a:schemeClr val="tx2"/>
          </a:solidFill>
        </a:defRPr>
      </a:lvl3pPr>
      <a:lvl4pPr eaLnBrk="1" latinLnBrk="1" hangingPunct="1">
        <a:defRPr>
          <a:solidFill>
            <a:schemeClr val="tx2"/>
          </a:solidFill>
        </a:defRPr>
      </a:lvl4pPr>
      <a:lvl5pPr eaLnBrk="1" latinLnBrk="1" hangingPunct="1">
        <a:defRPr>
          <a:solidFill>
            <a:schemeClr val="tx2"/>
          </a:solidFill>
        </a:defRPr>
      </a:lvl5pPr>
      <a:lvl6pPr eaLnBrk="1" latinLnBrk="1" hangingPunct="1">
        <a:defRPr>
          <a:solidFill>
            <a:schemeClr val="tx2"/>
          </a:solidFill>
        </a:defRPr>
      </a:lvl6pPr>
      <a:lvl7pPr eaLnBrk="1" latinLnBrk="1" hangingPunct="1">
        <a:defRPr>
          <a:solidFill>
            <a:schemeClr val="tx2"/>
          </a:solidFill>
        </a:defRPr>
      </a:lvl7pPr>
      <a:lvl8pPr eaLnBrk="1" latinLnBrk="1" hangingPunct="1">
        <a:defRPr>
          <a:solidFill>
            <a:schemeClr val="tx2"/>
          </a:solidFill>
        </a:defRPr>
      </a:lvl8pPr>
      <a:lvl9pPr eaLnBrk="1" latin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1" hangingPunct="1">
        <a:spcBef>
          <a:spcPct val="20000"/>
        </a:spcBef>
        <a:buClr>
          <a:schemeClr val="accent5"/>
        </a:buClr>
        <a:buSzPct val="85000"/>
        <a:buFont typeface="Wingdings" pitchFamily="2" charset="2"/>
        <a:buChar char="¢"/>
        <a:defRPr lang="en-US" sz="3200" kern="1200" smtClean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Clr>
          <a:schemeClr val="accent4"/>
        </a:buClr>
        <a:buSzPct val="85000"/>
        <a:buFont typeface="Wingdings" pitchFamily="2" charset="2"/>
        <a:buChar char="¤"/>
        <a:defRPr lang="en-US" sz="2800" kern="1200" smtClean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Clr>
          <a:schemeClr val="accent3"/>
        </a:buClr>
        <a:buSzPct val="85000"/>
        <a:buFont typeface="Wingdings" pitchFamily="2" charset="2"/>
        <a:buChar char="¤"/>
        <a:defRPr lang="en-US" sz="2400" kern="1200" smtClean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Clr>
          <a:schemeClr val="accent2"/>
        </a:buClr>
        <a:buSzPct val="85000"/>
        <a:buFont typeface="Wingdings" pitchFamily="2" charset="2"/>
        <a:buChar char="¤"/>
        <a:defRPr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Clr>
          <a:schemeClr val="accent6"/>
        </a:buClr>
        <a:buSzPct val="85000"/>
        <a:buFont typeface="Wingdings" pitchFamily="2" charset="2"/>
        <a:buChar char="¤"/>
        <a:defRPr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2.png"/><Relationship Id="rId7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5" Type="http://schemas.openxmlformats.org/officeDocument/2006/relationships/image" Target="../media/image3.png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17.png"/><Relationship Id="rId3" Type="http://schemas.microsoft.com/office/2007/relationships/hdphoto" Target="../media/hdphoto4.wdp"/><Relationship Id="rId7" Type="http://schemas.openxmlformats.org/officeDocument/2006/relationships/image" Target="../media/image11.png"/><Relationship Id="rId12" Type="http://schemas.openxmlformats.org/officeDocument/2006/relationships/image" Target="../media/image1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11" Type="http://schemas.openxmlformats.org/officeDocument/2006/relationships/image" Target="../media/image15.png"/><Relationship Id="rId5" Type="http://schemas.microsoft.com/office/2007/relationships/hdphoto" Target="../media/hdphoto5.wdp"/><Relationship Id="rId15" Type="http://schemas.openxmlformats.org/officeDocument/2006/relationships/image" Target="../media/image18.PNG"/><Relationship Id="rId10" Type="http://schemas.openxmlformats.org/officeDocument/2006/relationships/image" Target="../media/image14.png"/><Relationship Id="rId4" Type="http://schemas.openxmlformats.org/officeDocument/2006/relationships/image" Target="../media/image9.png"/><Relationship Id="rId9" Type="http://schemas.openxmlformats.org/officeDocument/2006/relationships/image" Target="../media/image13.png"/><Relationship Id="rId14" Type="http://schemas.microsoft.com/office/2007/relationships/hdphoto" Target="../media/hdphoto6.wdp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g"/><Relationship Id="rId5" Type="http://schemas.openxmlformats.org/officeDocument/2006/relationships/image" Target="../media/image20.jpg"/><Relationship Id="rId4" Type="http://schemas.openxmlformats.org/officeDocument/2006/relationships/image" Target="../media/image19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g"/><Relationship Id="rId5" Type="http://schemas.openxmlformats.org/officeDocument/2006/relationships/image" Target="../media/image23.jpg"/><Relationship Id="rId4" Type="http://schemas.microsoft.com/office/2007/relationships/hdphoto" Target="../media/hdphoto6.wdp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g"/><Relationship Id="rId5" Type="http://schemas.openxmlformats.org/officeDocument/2006/relationships/image" Target="../media/image26.jpg"/><Relationship Id="rId4" Type="http://schemas.openxmlformats.org/officeDocument/2006/relationships/image" Target="../media/image25.jp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jpg"/><Relationship Id="rId5" Type="http://schemas.openxmlformats.org/officeDocument/2006/relationships/image" Target="../media/image29.jpg"/><Relationship Id="rId4" Type="http://schemas.openxmlformats.org/officeDocument/2006/relationships/image" Target="../media/image28.jp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jpg"/><Relationship Id="rId5" Type="http://schemas.openxmlformats.org/officeDocument/2006/relationships/image" Target="../media/image32.jpg"/><Relationship Id="rId4" Type="http://schemas.openxmlformats.org/officeDocument/2006/relationships/image" Target="../media/image31.jp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jpg"/><Relationship Id="rId5" Type="http://schemas.openxmlformats.org/officeDocument/2006/relationships/image" Target="../media/image35.jpg"/><Relationship Id="rId4" Type="http://schemas.openxmlformats.org/officeDocument/2006/relationships/image" Target="../media/image34.jp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jpg"/><Relationship Id="rId5" Type="http://schemas.openxmlformats.org/officeDocument/2006/relationships/image" Target="../media/image38.jpg"/><Relationship Id="rId4" Type="http://schemas.openxmlformats.org/officeDocument/2006/relationships/image" Target="../media/image37.jpg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jpg"/><Relationship Id="rId5" Type="http://schemas.openxmlformats.org/officeDocument/2006/relationships/image" Target="../media/image41.jpg"/><Relationship Id="rId4" Type="http://schemas.openxmlformats.org/officeDocument/2006/relationships/image" Target="../media/image40.jpg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jpg"/><Relationship Id="rId5" Type="http://schemas.openxmlformats.org/officeDocument/2006/relationships/image" Target="../media/image43.jpg"/><Relationship Id="rId4" Type="http://schemas.openxmlformats.org/officeDocument/2006/relationships/image" Target="../media/image42.jpg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jp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47.png"/><Relationship Id="rId7" Type="http://schemas.microsoft.com/office/2007/relationships/hdphoto" Target="../media/hdphoto7.wdp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png"/><Relationship Id="rId11" Type="http://schemas.microsoft.com/office/2007/relationships/hdphoto" Target="../media/hdphoto3.wdp"/><Relationship Id="rId5" Type="http://schemas.openxmlformats.org/officeDocument/2006/relationships/image" Target="../media/image49.png"/><Relationship Id="rId10" Type="http://schemas.openxmlformats.org/officeDocument/2006/relationships/image" Target="../media/image4.png"/><Relationship Id="rId4" Type="http://schemas.openxmlformats.org/officeDocument/2006/relationships/image" Target="../media/image48.png"/><Relationship Id="rId9" Type="http://schemas.microsoft.com/office/2007/relationships/hdphoto" Target="../media/hdphoto2.wdp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/>
          <p:cNvSpPr>
            <a:spLocks noGrp="1"/>
          </p:cNvSpPr>
          <p:nvPr>
            <p:ph type="ctrTitle"/>
          </p:nvPr>
        </p:nvSpPr>
        <p:spPr>
          <a:xfrm>
            <a:off x="1623867" y="2336800"/>
            <a:ext cx="8445500" cy="2754849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ko-KR" altLang="en-US" sz="4400" b="0" dirty="0" smtClean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아토피피부염 환아 관리</a:t>
            </a:r>
            <a:r>
              <a:rPr lang="en-US" altLang="ko-KR" sz="4400" b="0" dirty="0" smtClean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/>
            </a:r>
            <a:br>
              <a:rPr lang="en-US" altLang="ko-KR" sz="4400" b="0" dirty="0" smtClean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sz="4400" b="0" dirty="0" err="1" smtClean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g</a:t>
            </a:r>
            <a:r>
              <a:rPr lang="en-US" altLang="ko-KR" b="0" dirty="0" err="1" smtClean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pskin</a:t>
            </a:r>
            <a:r>
              <a:rPr lang="en-US" altLang="ko-KR" b="0" dirty="0" smtClean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b="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barrier </a:t>
            </a:r>
            <a:r>
              <a:rPr lang="ko-KR" altLang="en-US" b="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활용법</a:t>
            </a:r>
            <a:r>
              <a:rPr lang="ko-KR" altLang="en-US" b="0" dirty="0">
                <a:latin typeface="HY중고딕" panose="02030600000101010101" pitchFamily="18" charset="-127"/>
                <a:ea typeface="HY중고딕" panose="02030600000101010101" pitchFamily="18" charset="-127"/>
              </a:rPr>
              <a:t/>
            </a:r>
            <a:br>
              <a:rPr lang="ko-KR" altLang="en-US" b="0" dirty="0">
                <a:latin typeface="HY중고딕" panose="02030600000101010101" pitchFamily="18" charset="-127"/>
                <a:ea typeface="HY중고딕" panose="02030600000101010101" pitchFamily="18" charset="-127"/>
              </a:rPr>
            </a:br>
            <a:endParaRPr lang="ko-KR" altLang="en-US" b="0" dirty="0">
              <a:solidFill>
                <a:schemeClr val="tx1">
                  <a:lumMod val="75000"/>
                </a:schemeClr>
              </a:solidFill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770722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548029" y="206126"/>
            <a:ext cx="7315200" cy="581025"/>
          </a:xfrm>
        </p:spPr>
        <p:txBody>
          <a:bodyPr/>
          <a:lstStyle/>
          <a:p>
            <a:r>
              <a:rPr lang="ko-KR" altLang="en-US" dirty="0" smtClean="0"/>
              <a:t>피부 장벽이란 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002974" y="1410191"/>
            <a:ext cx="7382325" cy="2157484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ClrTx/>
              <a:buNone/>
            </a:pPr>
            <a:r>
              <a:rPr lang="ko-KR" altLang="en-US" sz="2800" b="1" dirty="0">
                <a:solidFill>
                  <a:schemeClr val="tx1">
                    <a:lumMod val="75000"/>
                  </a:schemeClr>
                </a:solidFill>
                <a:latin typeface="뫼비우스 Bold" panose="02000500000000000000" pitchFamily="2" charset="-127"/>
                <a:ea typeface="뫼비우스 Bold" panose="02000500000000000000" pitchFamily="2" charset="-127"/>
              </a:rPr>
              <a:t>피부의 바깥쪽에 있는 </a:t>
            </a:r>
            <a:r>
              <a:rPr lang="ko-KR" altLang="en-US" sz="2800" b="1" u="sng" dirty="0">
                <a:solidFill>
                  <a:schemeClr val="tx1">
                    <a:lumMod val="75000"/>
                  </a:schemeClr>
                </a:solidFill>
                <a:latin typeface="뫼비우스 Bold" panose="02000500000000000000" pitchFamily="2" charset="-127"/>
                <a:ea typeface="뫼비우스 Bold" panose="02000500000000000000" pitchFamily="2" charset="-127"/>
              </a:rPr>
              <a:t>각질층</a:t>
            </a:r>
            <a:r>
              <a:rPr lang="ko-KR" altLang="en-US" sz="2800" b="1" dirty="0">
                <a:solidFill>
                  <a:schemeClr val="tx1">
                    <a:lumMod val="75000"/>
                  </a:schemeClr>
                </a:solidFill>
                <a:latin typeface="뫼비우스 Bold" panose="02000500000000000000" pitchFamily="2" charset="-127"/>
                <a:ea typeface="뫼비우스 Bold" panose="02000500000000000000" pitchFamily="2" charset="-127"/>
              </a:rPr>
              <a:t>으로</a:t>
            </a:r>
            <a:r>
              <a:rPr lang="en-US" altLang="ko-KR" sz="2800" b="1" dirty="0">
                <a:solidFill>
                  <a:schemeClr val="tx1">
                    <a:lumMod val="75000"/>
                  </a:schemeClr>
                </a:solidFill>
                <a:latin typeface="뫼비우스 Bold" panose="02000500000000000000" pitchFamily="2" charset="-127"/>
                <a:ea typeface="뫼비우스 Bold" panose="02000500000000000000" pitchFamily="2" charset="-127"/>
              </a:rPr>
              <a:t>,</a:t>
            </a:r>
            <a:r>
              <a:rPr lang="ko-KR" altLang="en-US" sz="2800" b="1" dirty="0">
                <a:solidFill>
                  <a:schemeClr val="tx1">
                    <a:lumMod val="75000"/>
                  </a:schemeClr>
                </a:solidFill>
                <a:latin typeface="뫼비우스 Bold" panose="02000500000000000000" pitchFamily="2" charset="-127"/>
                <a:ea typeface="뫼비우스 Bold" panose="02000500000000000000" pitchFamily="2" charset="-127"/>
              </a:rPr>
              <a:t> </a:t>
            </a:r>
            <a:endParaRPr lang="en-US" altLang="ko-KR" sz="2800" b="1" dirty="0">
              <a:solidFill>
                <a:schemeClr val="tx1">
                  <a:lumMod val="75000"/>
                </a:schemeClr>
              </a:solidFill>
              <a:latin typeface="뫼비우스 Bold" panose="02000500000000000000" pitchFamily="2" charset="-127"/>
              <a:ea typeface="뫼비우스 Bold" panose="02000500000000000000" pitchFamily="2" charset="-127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ClrTx/>
              <a:buNone/>
            </a:pPr>
            <a:r>
              <a:rPr lang="ko-KR" altLang="en-US" sz="2800" b="1" dirty="0">
                <a:solidFill>
                  <a:schemeClr val="tx1">
                    <a:lumMod val="75000"/>
                  </a:schemeClr>
                </a:solidFill>
                <a:latin typeface="뫼비우스 Bold" panose="02000500000000000000" pitchFamily="2" charset="-127"/>
                <a:ea typeface="뫼비우스 Bold" panose="02000500000000000000" pitchFamily="2" charset="-127"/>
              </a:rPr>
              <a:t>위험물질로부터 피부를 보호하고</a:t>
            </a:r>
            <a:r>
              <a:rPr lang="en-US" altLang="ko-KR" sz="2800" b="1" dirty="0">
                <a:solidFill>
                  <a:schemeClr val="tx1">
                    <a:lumMod val="75000"/>
                  </a:schemeClr>
                </a:solidFill>
                <a:latin typeface="뫼비우스 Bold" panose="02000500000000000000" pitchFamily="2" charset="-127"/>
                <a:ea typeface="뫼비우스 Bold" panose="02000500000000000000" pitchFamily="2" charset="-127"/>
              </a:rPr>
              <a:t> </a:t>
            </a:r>
            <a:r>
              <a:rPr lang="ko-KR" altLang="en-US" sz="2800" b="1" dirty="0">
                <a:solidFill>
                  <a:schemeClr val="tx1">
                    <a:lumMod val="75000"/>
                  </a:schemeClr>
                </a:solidFill>
                <a:latin typeface="뫼비우스 Bold" panose="02000500000000000000" pitchFamily="2" charset="-127"/>
                <a:ea typeface="뫼비우스 Bold" panose="02000500000000000000" pitchFamily="2" charset="-127"/>
              </a:rPr>
              <a:t>피부 수분을 지키는 보호막 역할을 합니다</a:t>
            </a:r>
            <a:endParaRPr lang="ko-KR" altLang="en-US" sz="2800" b="1" dirty="0">
              <a:solidFill>
                <a:schemeClr val="tx1">
                  <a:lumMod val="75000"/>
                </a:schemeClr>
              </a:solidFill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1943CECF-8E94-43C8-B54F-4A7C9952B53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8291" t="58568" r="18380" b="3692"/>
          <a:stretch/>
        </p:blipFill>
        <p:spPr>
          <a:xfrm>
            <a:off x="1744597" y="4544592"/>
            <a:ext cx="3385762" cy="1849021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D14D71B1-016A-4E7E-93C6-7164B409442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005265">
                  <a:alpha val="42353"/>
                </a:srgbClr>
              </a:clrFrom>
              <a:clrTo>
                <a:srgbClr val="005265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6333" b="99667" l="3000" r="96667">
                        <a14:foregroundMark x1="3333" y1="48333" x2="18000" y2="63000"/>
                        <a14:foregroundMark x1="38333" y1="91667" x2="46622" y2="98298"/>
                        <a14:foregroundMark x1="3000" y1="49333" x2="28333" y2="55000"/>
                        <a14:foregroundMark x1="28333" y1="55000" x2="72333" y2="46667"/>
                        <a14:foregroundMark x1="72333" y1="46667" x2="89333" y2="59667"/>
                        <a14:foregroundMark x1="89333" y1="59667" x2="89667" y2="72333"/>
                        <a14:foregroundMark x1="13000" y1="45333" x2="70000" y2="63667"/>
                        <a14:foregroundMark x1="11333" y1="78000" x2="12244" y2="78850"/>
                        <a14:foregroundMark x1="11000" y1="77667" x2="12463" y2="78642"/>
                        <a14:foregroundMark x1="5667" y1="44000" x2="47667" y2="46000"/>
                        <a14:foregroundMark x1="47667" y1="46000" x2="68667" y2="45333"/>
                        <a14:foregroundMark x1="68667" y1="45333" x2="96000" y2="62667"/>
                        <a14:foregroundMark x1="96000" y1="62667" x2="96000" y2="62667"/>
                        <a14:foregroundMark x1="39000" y1="55000" x2="81667" y2="45000"/>
                        <a14:foregroundMark x1="81667" y1="45000" x2="68000" y2="58333"/>
                        <a14:foregroundMark x1="68000" y1="58333" x2="65333" y2="63667"/>
                        <a14:foregroundMark x1="85333" y1="47000" x2="95667" y2="57333"/>
                        <a14:foregroundMark x1="93667" y1="46333" x2="3000" y2="45333"/>
                        <a14:foregroundMark x1="3667" y1="45333" x2="51333" y2="40000"/>
                        <a14:foregroundMark x1="51333" y1="40000" x2="94333" y2="45000"/>
                        <a14:foregroundMark x1="94333" y1="45000" x2="96667" y2="51000"/>
                        <a14:foregroundMark x1="86333" y1="41667" x2="75667" y2="48333"/>
                        <a14:foregroundMark x1="5667" y1="41667" x2="77000" y2="36333"/>
                        <a14:foregroundMark x1="77000" y1="36333" x2="95333" y2="44667"/>
                        <a14:foregroundMark x1="95333" y1="44667" x2="96667" y2="49667"/>
                        <a14:foregroundMark x1="11000" y1="78333" x2="12172" y2="78919"/>
                        <a14:foregroundMark x1="16052" y1="83000" x2="17000" y2="84000"/>
                        <a14:foregroundMark x1="11000" y1="77667" x2="12179" y2="78912"/>
                        <a14:foregroundMark x1="11667" y1="78667" x2="12025" y2="79058"/>
                        <a14:foregroundMark x1="10000" y1="76667" x2="12144" y2="78945"/>
                        <a14:backgroundMark x1="71667" y1="94667" x2="71667" y2="94667"/>
                        <a14:backgroundMark x1="10333" y1="80667" x2="15000" y2="84000"/>
                        <a14:backgroundMark x1="46333" y1="98667" x2="49667" y2="996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8546"/>
          <a:stretch/>
        </p:blipFill>
        <p:spPr>
          <a:xfrm>
            <a:off x="6068484" y="4535644"/>
            <a:ext cx="3509754" cy="2036768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8E450A66-DB39-42C7-AECF-3EE14A4B74A0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3333" b="96667" l="7273" r="99091">
                        <a14:foregroundMark x1="11818" y1="23333" x2="7273" y2="43333"/>
                        <a14:foregroundMark x1="86353" y1="57001" x2="99091" y2="55000"/>
                        <a14:foregroundMark x1="35455" y1="65000" x2="43166" y2="63788"/>
                        <a14:foregroundMark x1="59664" y1="90775" x2="65710" y2="97596"/>
                        <a14:foregroundMark x1="44295" y1="73436" x2="57350" y2="88164"/>
                        <a14:foregroundMark x1="12374" y1="78981" x2="17273" y2="70000"/>
                        <a14:foregroundMark x1="24545" y1="86667" x2="28679" y2="76057"/>
                        <a14:foregroundMark x1="96364" y1="48333" x2="93636" y2="43333"/>
                        <a14:foregroundMark x1="91818" y1="40000" x2="95455" y2="55000"/>
                        <a14:foregroundMark x1="65141" y1="87621" x2="83000" y2="66268"/>
                        <a14:foregroundMark x1="20000" y1="26667" x2="28182" y2="48333"/>
                        <a14:foregroundMark x1="37273" y1="30000" x2="39091" y2="41667"/>
                        <a14:foregroundMark x1="33636" y1="25000" x2="38182" y2="48333"/>
                        <a14:foregroundMark x1="33636" y1="25000" x2="20000" y2="21667"/>
                        <a14:foregroundMark x1="18182" y1="3333" x2="22727" y2="25000"/>
                        <a14:foregroundMark x1="22727" y1="3333" x2="22727" y2="30000"/>
                        <a14:foregroundMark x1="31818" y1="8333" x2="31818" y2="38333"/>
                        <a14:backgroundMark x1="12727" y1="80000" x2="9091" y2="80000"/>
                        <a14:backgroundMark x1="50792" y1="40403" x2="78051" y2="54285"/>
                        <a14:backgroundMark x1="22727" y1="95000" x2="39091" y2="90000"/>
                        <a14:backgroundMark x1="53636" y1="96667" x2="56364" y2="98333"/>
                        <a14:backgroundMark x1="84545" y1="53333" x2="79091" y2="58333"/>
                        <a14:backgroundMark x1="69091" y1="96667" x2="66364" y2="98333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989646" y="4253937"/>
            <a:ext cx="561632" cy="306345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AEBAE339-A038-42BE-967C-EFE61CDD5E9B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3333" b="96667" l="7273" r="99091">
                        <a14:foregroundMark x1="11818" y1="23333" x2="7273" y2="43333"/>
                        <a14:foregroundMark x1="86353" y1="57001" x2="99091" y2="55000"/>
                        <a14:foregroundMark x1="35455" y1="65000" x2="43166" y2="63788"/>
                        <a14:foregroundMark x1="59664" y1="90775" x2="65710" y2="97596"/>
                        <a14:foregroundMark x1="44295" y1="73436" x2="57350" y2="88164"/>
                        <a14:foregroundMark x1="12374" y1="78981" x2="17273" y2="70000"/>
                        <a14:foregroundMark x1="24545" y1="86667" x2="28679" y2="76057"/>
                        <a14:foregroundMark x1="96364" y1="48333" x2="93636" y2="43333"/>
                        <a14:foregroundMark x1="91818" y1="40000" x2="95455" y2="55000"/>
                        <a14:foregroundMark x1="65141" y1="87621" x2="83000" y2="66268"/>
                        <a14:foregroundMark x1="20000" y1="26667" x2="28182" y2="48333"/>
                        <a14:foregroundMark x1="37273" y1="30000" x2="39091" y2="41667"/>
                        <a14:foregroundMark x1="33636" y1="25000" x2="38182" y2="48333"/>
                        <a14:foregroundMark x1="33636" y1="25000" x2="20000" y2="21667"/>
                        <a14:foregroundMark x1="18182" y1="3333" x2="22727" y2="25000"/>
                        <a14:foregroundMark x1="22727" y1="3333" x2="22727" y2="30000"/>
                        <a14:foregroundMark x1="31818" y1="8333" x2="31818" y2="38333"/>
                        <a14:backgroundMark x1="12727" y1="80000" x2="9091" y2="80000"/>
                        <a14:backgroundMark x1="50792" y1="40403" x2="78051" y2="54285"/>
                        <a14:backgroundMark x1="22727" y1="95000" x2="39091" y2="90000"/>
                        <a14:backgroundMark x1="53636" y1="96667" x2="56364" y2="98333"/>
                        <a14:backgroundMark x1="84545" y1="53333" x2="79091" y2="58333"/>
                        <a14:backgroundMark x1="69091" y1="96667" x2="66364" y2="98333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536004" y="4088355"/>
            <a:ext cx="830858" cy="453196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3FDD695B-211C-451B-8627-983072896A85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3333" b="96667" l="7273" r="99091">
                        <a14:foregroundMark x1="11818" y1="23333" x2="7273" y2="43333"/>
                        <a14:foregroundMark x1="86353" y1="57001" x2="99091" y2="55000"/>
                        <a14:foregroundMark x1="35455" y1="65000" x2="43166" y2="63788"/>
                        <a14:foregroundMark x1="59664" y1="90775" x2="65710" y2="97596"/>
                        <a14:foregroundMark x1="44295" y1="73436" x2="57350" y2="88164"/>
                        <a14:foregroundMark x1="12374" y1="78981" x2="17273" y2="70000"/>
                        <a14:foregroundMark x1="24545" y1="86667" x2="28679" y2="76057"/>
                        <a14:foregroundMark x1="96364" y1="48333" x2="93636" y2="43333"/>
                        <a14:foregroundMark x1="91818" y1="40000" x2="95455" y2="55000"/>
                        <a14:foregroundMark x1="65141" y1="87621" x2="83000" y2="66268"/>
                        <a14:foregroundMark x1="20000" y1="26667" x2="28182" y2="48333"/>
                        <a14:foregroundMark x1="37273" y1="30000" x2="39091" y2="41667"/>
                        <a14:foregroundMark x1="33636" y1="25000" x2="38182" y2="48333"/>
                        <a14:foregroundMark x1="33636" y1="25000" x2="20000" y2="21667"/>
                        <a14:foregroundMark x1="18182" y1="3333" x2="22727" y2="25000"/>
                        <a14:foregroundMark x1="22727" y1="3333" x2="22727" y2="30000"/>
                        <a14:foregroundMark x1="31818" y1="8333" x2="31818" y2="38333"/>
                        <a14:backgroundMark x1="12727" y1="80000" x2="9091" y2="80000"/>
                        <a14:backgroundMark x1="50792" y1="40403" x2="78051" y2="54285"/>
                        <a14:backgroundMark x1="22727" y1="95000" x2="39091" y2="90000"/>
                        <a14:backgroundMark x1="53636" y1="96667" x2="56364" y2="98333"/>
                        <a14:backgroundMark x1="84545" y1="53333" x2="79091" y2="58333"/>
                        <a14:backgroundMark x1="69091" y1="96667" x2="66364" y2="98333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368390" y="4236727"/>
            <a:ext cx="561632" cy="306345"/>
          </a:xfrm>
          <a:prstGeom prst="rect">
            <a:avLst/>
          </a:prstGeom>
        </p:spPr>
      </p:pic>
      <p:grpSp>
        <p:nvGrpSpPr>
          <p:cNvPr id="9" name="그룹 8">
            <a:extLst>
              <a:ext uri="{FF2B5EF4-FFF2-40B4-BE49-F238E27FC236}">
                <a16:creationId xmlns:a16="http://schemas.microsoft.com/office/drawing/2014/main" id="{A9870E50-6CE3-4758-A539-0DB256423259}"/>
              </a:ext>
            </a:extLst>
          </p:cNvPr>
          <p:cNvGrpSpPr/>
          <p:nvPr/>
        </p:nvGrpSpPr>
        <p:grpSpPr>
          <a:xfrm>
            <a:off x="6352971" y="4006482"/>
            <a:ext cx="365562" cy="893571"/>
            <a:chOff x="5441008" y="3501726"/>
            <a:chExt cx="598755" cy="1111752"/>
          </a:xfrm>
        </p:grpSpPr>
        <p:pic>
          <p:nvPicPr>
            <p:cNvPr id="10" name="그림 9">
              <a:extLst>
                <a:ext uri="{FF2B5EF4-FFF2-40B4-BE49-F238E27FC236}">
                  <a16:creationId xmlns:a16="http://schemas.microsoft.com/office/drawing/2014/main" id="{ACD29C46-1D3D-494D-99C2-783C021EF8D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ackgroundRemoval t="3175" b="97354" l="10000" r="90000">
                          <a14:foregroundMark x1="20000" y1="13757" x2="46667" y2="14815"/>
                          <a14:foregroundMark x1="40000" y1="3175" x2="61667" y2="16402"/>
                          <a14:foregroundMark x1="36667" y1="7407" x2="33333" y2="21164"/>
                          <a14:foregroundMark x1="58333" y1="6878" x2="61667" y2="10053"/>
                          <a14:foregroundMark x1="28333" y1="14815" x2="30000" y2="21693"/>
                          <a14:foregroundMark x1="30000" y1="20635" x2="53333" y2="24868"/>
                          <a14:foregroundMark x1="46667" y1="20635" x2="58333" y2="27513"/>
                          <a14:foregroundMark x1="61667" y1="17989" x2="38333" y2="23810"/>
                          <a14:foregroundMark x1="36667" y1="26455" x2="30000" y2="41270"/>
                          <a14:foregroundMark x1="28333" y1="26455" x2="30000" y2="35979"/>
                          <a14:foregroundMark x1="31667" y1="26455" x2="28333" y2="59259"/>
                          <a14:foregroundMark x1="21667" y1="47090" x2="33333" y2="97354"/>
                          <a14:foregroundMark x1="20000" y1="97354" x2="36667" y2="97354"/>
                        </a14:backgroundRemoval>
                      </a14:imgEffect>
                    </a14:imgLayer>
                  </a14:imgProps>
                </a:ext>
              </a:extLst>
            </a:blip>
            <a:srcRect r="-4769" b="57945"/>
            <a:stretch/>
          </p:blipFill>
          <p:spPr>
            <a:xfrm>
              <a:off x="5441008" y="3501726"/>
              <a:ext cx="598755" cy="757084"/>
            </a:xfrm>
            <a:prstGeom prst="rect">
              <a:avLst/>
            </a:prstGeom>
          </p:spPr>
        </p:pic>
        <p:pic>
          <p:nvPicPr>
            <p:cNvPr id="11" name="그림 10">
              <a:extLst>
                <a:ext uri="{FF2B5EF4-FFF2-40B4-BE49-F238E27FC236}">
                  <a16:creationId xmlns:a16="http://schemas.microsoft.com/office/drawing/2014/main" id="{51B09233-BE85-4707-9774-07CDB044256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ackgroundRemoval t="3175" b="97354" l="10000" r="90000">
                          <a14:foregroundMark x1="20000" y1="13757" x2="46667" y2="14815"/>
                          <a14:foregroundMark x1="40000" y1="3175" x2="61667" y2="16402"/>
                          <a14:foregroundMark x1="36667" y1="7407" x2="33333" y2="21164"/>
                          <a14:foregroundMark x1="58333" y1="6878" x2="61667" y2="10053"/>
                          <a14:foregroundMark x1="28333" y1="14815" x2="30000" y2="21693"/>
                          <a14:foregroundMark x1="30000" y1="20635" x2="53333" y2="24868"/>
                          <a14:foregroundMark x1="46667" y1="20635" x2="58333" y2="27513"/>
                          <a14:foregroundMark x1="61667" y1="17989" x2="38333" y2="23810"/>
                          <a14:foregroundMark x1="36667" y1="26455" x2="30000" y2="41270"/>
                          <a14:foregroundMark x1="28333" y1="26455" x2="30000" y2="35979"/>
                          <a14:foregroundMark x1="31667" y1="26455" x2="28333" y2="59259"/>
                          <a14:foregroundMark x1="21667" y1="47090" x2="33333" y2="97354"/>
                          <a14:foregroundMark x1="20000" y1="97354" x2="36667" y2="97354"/>
                        </a14:backgroundRemoval>
                      </a14:imgEffect>
                    </a14:imgLayer>
                  </a14:imgProps>
                </a:ext>
              </a:extLst>
            </a:blip>
            <a:srcRect l="10237" t="78895" r="44208"/>
            <a:stretch/>
          </p:blipFill>
          <p:spPr>
            <a:xfrm>
              <a:off x="5521070" y="4233549"/>
              <a:ext cx="260348" cy="379929"/>
            </a:xfrm>
            <a:prstGeom prst="rect">
              <a:avLst/>
            </a:prstGeom>
          </p:spPr>
        </p:pic>
      </p:grpSp>
      <p:grpSp>
        <p:nvGrpSpPr>
          <p:cNvPr id="12" name="그룹 11">
            <a:extLst>
              <a:ext uri="{FF2B5EF4-FFF2-40B4-BE49-F238E27FC236}">
                <a16:creationId xmlns:a16="http://schemas.microsoft.com/office/drawing/2014/main" id="{48B74962-7F71-4DFA-B37E-811D060D2719}"/>
              </a:ext>
            </a:extLst>
          </p:cNvPr>
          <p:cNvGrpSpPr/>
          <p:nvPr/>
        </p:nvGrpSpPr>
        <p:grpSpPr>
          <a:xfrm>
            <a:off x="7199733" y="3661215"/>
            <a:ext cx="579020" cy="1291503"/>
            <a:chOff x="5472154" y="2941105"/>
            <a:chExt cx="601460" cy="1314197"/>
          </a:xfrm>
        </p:grpSpPr>
        <p:pic>
          <p:nvPicPr>
            <p:cNvPr id="13" name="그림 12">
              <a:extLst>
                <a:ext uri="{FF2B5EF4-FFF2-40B4-BE49-F238E27FC236}">
                  <a16:creationId xmlns:a16="http://schemas.microsoft.com/office/drawing/2014/main" id="{72BF3ADF-C746-43C9-A27F-B93077FF58A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ackgroundRemoval t="3175" b="97354" l="10000" r="90000">
                          <a14:foregroundMark x1="20000" y1="13757" x2="46667" y2="14815"/>
                          <a14:foregroundMark x1="40000" y1="3175" x2="61667" y2="16402"/>
                          <a14:foregroundMark x1="36667" y1="7407" x2="33333" y2="21164"/>
                          <a14:foregroundMark x1="58333" y1="6878" x2="61667" y2="10053"/>
                          <a14:foregroundMark x1="28333" y1="14815" x2="30000" y2="21693"/>
                          <a14:foregroundMark x1="30000" y1="20635" x2="53333" y2="24868"/>
                          <a14:foregroundMark x1="46667" y1="20635" x2="58333" y2="27513"/>
                          <a14:foregroundMark x1="61667" y1="17989" x2="38333" y2="23810"/>
                          <a14:foregroundMark x1="36667" y1="26455" x2="30000" y2="41270"/>
                          <a14:foregroundMark x1="28333" y1="26455" x2="30000" y2="35979"/>
                          <a14:foregroundMark x1="31667" y1="26455" x2="28333" y2="59259"/>
                          <a14:foregroundMark x1="21667" y1="47090" x2="33333" y2="97354"/>
                          <a14:foregroundMark x1="20000" y1="97354" x2="36667" y2="97354"/>
                        </a14:backgroundRemoval>
                      </a14:imgEffect>
                    </a14:imgLayer>
                  </a14:imgProps>
                </a:ext>
              </a:extLst>
            </a:blip>
            <a:srcRect l="-1" t="-1" r="-5241" b="42148"/>
            <a:stretch/>
          </p:blipFill>
          <p:spPr>
            <a:xfrm>
              <a:off x="5472154" y="2941105"/>
              <a:ext cx="601460" cy="1041486"/>
            </a:xfrm>
            <a:prstGeom prst="rect">
              <a:avLst/>
            </a:prstGeom>
          </p:spPr>
        </p:pic>
        <p:pic>
          <p:nvPicPr>
            <p:cNvPr id="14" name="그림 13">
              <a:extLst>
                <a:ext uri="{FF2B5EF4-FFF2-40B4-BE49-F238E27FC236}">
                  <a16:creationId xmlns:a16="http://schemas.microsoft.com/office/drawing/2014/main" id="{9AA3B527-0AD5-400D-8487-8AAFCB714AA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ackgroundRemoval t="3175" b="97354" l="10000" r="90000">
                          <a14:foregroundMark x1="20000" y1="13757" x2="46667" y2="14815"/>
                          <a14:foregroundMark x1="40000" y1="3175" x2="61667" y2="16402"/>
                          <a14:foregroundMark x1="36667" y1="7407" x2="33333" y2="21164"/>
                          <a14:foregroundMark x1="58333" y1="6878" x2="61667" y2="10053"/>
                          <a14:foregroundMark x1="28333" y1="14815" x2="30000" y2="21693"/>
                          <a14:foregroundMark x1="30000" y1="20635" x2="53333" y2="24868"/>
                          <a14:foregroundMark x1="46667" y1="20635" x2="58333" y2="27513"/>
                          <a14:foregroundMark x1="61667" y1="17989" x2="38333" y2="23810"/>
                          <a14:foregroundMark x1="36667" y1="26455" x2="30000" y2="41270"/>
                          <a14:foregroundMark x1="28333" y1="26455" x2="30000" y2="35979"/>
                          <a14:foregroundMark x1="31667" y1="26455" x2="28333" y2="59259"/>
                          <a14:foregroundMark x1="21667" y1="47090" x2="33333" y2="97354"/>
                          <a14:foregroundMark x1="20000" y1="97354" x2="36667" y2="97354"/>
                        </a14:backgroundRemoval>
                      </a14:imgEffect>
                    </a14:imgLayer>
                  </a14:imgProps>
                </a:ext>
              </a:extLst>
            </a:blip>
            <a:srcRect l="10237" t="78895" r="44208"/>
            <a:stretch/>
          </p:blipFill>
          <p:spPr>
            <a:xfrm>
              <a:off x="5521071" y="3875374"/>
              <a:ext cx="260348" cy="379928"/>
            </a:xfrm>
            <a:prstGeom prst="rect">
              <a:avLst/>
            </a:prstGeom>
          </p:spPr>
        </p:pic>
      </p:grp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548DF58E-3BDA-4542-AE71-DE4D40355A13}"/>
              </a:ext>
            </a:extLst>
          </p:cNvPr>
          <p:cNvGrpSpPr/>
          <p:nvPr/>
        </p:nvGrpSpPr>
        <p:grpSpPr>
          <a:xfrm>
            <a:off x="6817045" y="3768176"/>
            <a:ext cx="481650" cy="1040760"/>
            <a:chOff x="5441008" y="3501726"/>
            <a:chExt cx="598755" cy="1111752"/>
          </a:xfrm>
        </p:grpSpPr>
        <p:pic>
          <p:nvPicPr>
            <p:cNvPr id="16" name="그림 15">
              <a:extLst>
                <a:ext uri="{FF2B5EF4-FFF2-40B4-BE49-F238E27FC236}">
                  <a16:creationId xmlns:a16="http://schemas.microsoft.com/office/drawing/2014/main" id="{07C25831-5DCA-472F-998C-72DB1D60115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ackgroundRemoval t="3175" b="97354" l="10000" r="90000">
                          <a14:foregroundMark x1="20000" y1="13757" x2="46667" y2="14815"/>
                          <a14:foregroundMark x1="40000" y1="3175" x2="61667" y2="16402"/>
                          <a14:foregroundMark x1="36667" y1="7407" x2="33333" y2="21164"/>
                          <a14:foregroundMark x1="58333" y1="6878" x2="61667" y2="10053"/>
                          <a14:foregroundMark x1="28333" y1="14815" x2="30000" y2="21693"/>
                          <a14:foregroundMark x1="30000" y1="20635" x2="53333" y2="24868"/>
                          <a14:foregroundMark x1="46667" y1="20635" x2="58333" y2="27513"/>
                          <a14:foregroundMark x1="61667" y1="17989" x2="38333" y2="23810"/>
                          <a14:foregroundMark x1="36667" y1="26455" x2="30000" y2="41270"/>
                          <a14:foregroundMark x1="28333" y1="26455" x2="30000" y2="35979"/>
                          <a14:foregroundMark x1="31667" y1="26455" x2="28333" y2="59259"/>
                          <a14:foregroundMark x1="21667" y1="47090" x2="33333" y2="97354"/>
                          <a14:foregroundMark x1="20000" y1="97354" x2="36667" y2="97354"/>
                        </a14:backgroundRemoval>
                      </a14:imgEffect>
                    </a14:imgLayer>
                  </a14:imgProps>
                </a:ext>
              </a:extLst>
            </a:blip>
            <a:srcRect r="-4769" b="57945"/>
            <a:stretch/>
          </p:blipFill>
          <p:spPr>
            <a:xfrm>
              <a:off x="5441008" y="3501726"/>
              <a:ext cx="598755" cy="757084"/>
            </a:xfrm>
            <a:prstGeom prst="rect">
              <a:avLst/>
            </a:prstGeom>
          </p:spPr>
        </p:pic>
        <p:pic>
          <p:nvPicPr>
            <p:cNvPr id="17" name="그림 16">
              <a:extLst>
                <a:ext uri="{FF2B5EF4-FFF2-40B4-BE49-F238E27FC236}">
                  <a16:creationId xmlns:a16="http://schemas.microsoft.com/office/drawing/2014/main" id="{680B2C0C-0D18-4345-B0C3-17B8ACBA16E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ackgroundRemoval t="3175" b="97354" l="10000" r="90000">
                          <a14:foregroundMark x1="20000" y1="13757" x2="46667" y2="14815"/>
                          <a14:foregroundMark x1="40000" y1="3175" x2="61667" y2="16402"/>
                          <a14:foregroundMark x1="36667" y1="7407" x2="33333" y2="21164"/>
                          <a14:foregroundMark x1="58333" y1="6878" x2="61667" y2="10053"/>
                          <a14:foregroundMark x1="28333" y1="14815" x2="30000" y2="21693"/>
                          <a14:foregroundMark x1="30000" y1="20635" x2="53333" y2="24868"/>
                          <a14:foregroundMark x1="46667" y1="20635" x2="58333" y2="27513"/>
                          <a14:foregroundMark x1="61667" y1="17989" x2="38333" y2="23810"/>
                          <a14:foregroundMark x1="36667" y1="26455" x2="30000" y2="41270"/>
                          <a14:foregroundMark x1="28333" y1="26455" x2="30000" y2="35979"/>
                          <a14:foregroundMark x1="31667" y1="26455" x2="28333" y2="59259"/>
                          <a14:foregroundMark x1="21667" y1="47090" x2="33333" y2="97354"/>
                          <a14:foregroundMark x1="20000" y1="97354" x2="36667" y2="97354"/>
                        </a14:backgroundRemoval>
                      </a14:imgEffect>
                    </a14:imgLayer>
                  </a14:imgProps>
                </a:ext>
              </a:extLst>
            </a:blip>
            <a:srcRect l="10237" t="78895" r="44208"/>
            <a:stretch/>
          </p:blipFill>
          <p:spPr>
            <a:xfrm>
              <a:off x="5521070" y="4233549"/>
              <a:ext cx="260348" cy="379929"/>
            </a:xfrm>
            <a:prstGeom prst="rect">
              <a:avLst/>
            </a:prstGeom>
          </p:spPr>
        </p:pic>
      </p:grpSp>
      <p:sp>
        <p:nvSpPr>
          <p:cNvPr id="18" name="TextBox 17">
            <a:extLst>
              <a:ext uri="{FF2B5EF4-FFF2-40B4-BE49-F238E27FC236}">
                <a16:creationId xmlns:a16="http://schemas.microsoft.com/office/drawing/2014/main" id="{420680DE-D02A-400F-91D0-09D79DE611B6}"/>
              </a:ext>
            </a:extLst>
          </p:cNvPr>
          <p:cNvSpPr txBox="1"/>
          <p:nvPr/>
        </p:nvSpPr>
        <p:spPr>
          <a:xfrm>
            <a:off x="2494032" y="4535643"/>
            <a:ext cx="1941504" cy="234370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42201" tIns="42201" rIns="42201" bIns="42201" numCol="1" spcCol="38100" rtlCol="0" anchor="t">
            <a:spAutoFit/>
          </a:bodyPr>
          <a:lstStyle/>
          <a:p>
            <a:pPr defTabSz="844083"/>
            <a:r>
              <a:rPr lang="ko-KR" altLang="en-US" sz="969" dirty="0">
                <a:solidFill>
                  <a:srgbClr val="000000"/>
                </a:solidFill>
                <a:latin typeface="+mj-lt"/>
                <a:ea typeface="+mj-ea"/>
                <a:cs typeface="+mj-cs"/>
                <a:sym typeface="Helvetica"/>
              </a:rPr>
              <a:t>알레르기 등 </a:t>
            </a:r>
            <a:r>
              <a:rPr lang="ko-KR" altLang="en-US" sz="969" dirty="0"/>
              <a:t>위험</a:t>
            </a:r>
            <a:r>
              <a:rPr lang="ko-KR" altLang="en-US" sz="969" dirty="0">
                <a:solidFill>
                  <a:srgbClr val="000000"/>
                </a:solidFill>
                <a:latin typeface="+mj-lt"/>
                <a:ea typeface="+mj-ea"/>
                <a:cs typeface="+mj-cs"/>
                <a:sym typeface="Helvetica"/>
              </a:rPr>
              <a:t>물질로부터 보호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19149F8-1B54-4558-9640-66937372EC9C}"/>
              </a:ext>
            </a:extLst>
          </p:cNvPr>
          <p:cNvSpPr txBox="1"/>
          <p:nvPr/>
        </p:nvSpPr>
        <p:spPr>
          <a:xfrm>
            <a:off x="7360868" y="4604436"/>
            <a:ext cx="1729148" cy="234370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2201" tIns="42201" rIns="42201" bIns="42201" numCol="1" spcCol="38100" rtlCol="0" anchor="t">
            <a:spAutoFit/>
          </a:bodyPr>
          <a:lstStyle/>
          <a:p>
            <a:pPr defTabSz="844083"/>
            <a:r>
              <a:rPr lang="ko-KR" altLang="en-US" sz="969" dirty="0">
                <a:solidFill>
                  <a:srgbClr val="000000"/>
                </a:solidFill>
                <a:latin typeface="+mj-lt"/>
                <a:ea typeface="+mj-ea"/>
                <a:cs typeface="+mj-cs"/>
                <a:sym typeface="Helvetica"/>
              </a:rPr>
              <a:t>알레르기 등 </a:t>
            </a:r>
            <a:r>
              <a:rPr lang="ko-KR" altLang="en-US" sz="969" dirty="0"/>
              <a:t>위험</a:t>
            </a:r>
            <a:r>
              <a:rPr lang="ko-KR" altLang="en-US" sz="969" dirty="0">
                <a:solidFill>
                  <a:srgbClr val="000000"/>
                </a:solidFill>
                <a:latin typeface="+mj-lt"/>
                <a:ea typeface="+mj-ea"/>
                <a:cs typeface="+mj-cs"/>
                <a:sym typeface="Helvetica"/>
              </a:rPr>
              <a:t>물질 침투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ECB7835F-A5B2-475D-8C05-1AC855F2A75A}"/>
              </a:ext>
            </a:extLst>
          </p:cNvPr>
          <p:cNvSpPr txBox="1"/>
          <p:nvPr/>
        </p:nvSpPr>
        <p:spPr>
          <a:xfrm>
            <a:off x="3031752" y="6442785"/>
            <a:ext cx="873904" cy="241423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42201" tIns="42201" rIns="42201" bIns="42201" numCol="1" spcCol="38100" rtlCol="0" anchor="t">
            <a:spAutoFit/>
          </a:bodyPr>
          <a:lstStyle/>
          <a:p>
            <a:pPr defTabSz="844083"/>
            <a:r>
              <a:rPr lang="en-US" altLang="ko-KR" sz="1015" dirty="0">
                <a:solidFill>
                  <a:srgbClr val="000000"/>
                </a:solidFill>
                <a:latin typeface="+mj-lt"/>
                <a:ea typeface="+mj-ea"/>
                <a:cs typeface="+mj-cs"/>
                <a:sym typeface="Helvetica"/>
              </a:rPr>
              <a:t>[</a:t>
            </a:r>
            <a:r>
              <a:rPr lang="ko-KR" altLang="en-US" sz="1015" dirty="0">
                <a:solidFill>
                  <a:srgbClr val="000000"/>
                </a:solidFill>
                <a:latin typeface="+mj-lt"/>
                <a:ea typeface="+mj-ea"/>
                <a:cs typeface="+mj-cs"/>
                <a:sym typeface="Helvetica"/>
              </a:rPr>
              <a:t>건강한 피부</a:t>
            </a:r>
            <a:r>
              <a:rPr lang="en-US" altLang="ko-KR" sz="1015" dirty="0">
                <a:solidFill>
                  <a:srgbClr val="000000"/>
                </a:solidFill>
                <a:latin typeface="+mj-lt"/>
                <a:ea typeface="+mj-ea"/>
                <a:cs typeface="+mj-cs"/>
                <a:sym typeface="Helvetica"/>
              </a:rPr>
              <a:t>]</a:t>
            </a:r>
            <a:endParaRPr lang="ko-KR" altLang="en-US" sz="1015" dirty="0">
              <a:solidFill>
                <a:srgbClr val="000000"/>
              </a:solidFill>
              <a:latin typeface="+mj-lt"/>
              <a:ea typeface="+mj-ea"/>
              <a:cs typeface="+mj-cs"/>
              <a:sym typeface="Helvetica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40539DB-560F-454C-BEFC-727102D926CC}"/>
              </a:ext>
            </a:extLst>
          </p:cNvPr>
          <p:cNvSpPr txBox="1"/>
          <p:nvPr/>
        </p:nvSpPr>
        <p:spPr>
          <a:xfrm>
            <a:off x="7432742" y="6518999"/>
            <a:ext cx="873904" cy="241423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42201" tIns="42201" rIns="42201" bIns="42201" numCol="1" spcCol="38100" rtlCol="0" anchor="t">
            <a:spAutoFit/>
          </a:bodyPr>
          <a:lstStyle/>
          <a:p>
            <a:pPr defTabSz="844083"/>
            <a:r>
              <a:rPr lang="en-US" altLang="ko-KR" sz="1015" dirty="0">
                <a:solidFill>
                  <a:srgbClr val="002060"/>
                </a:solidFill>
                <a:latin typeface="+mj-lt"/>
                <a:ea typeface="+mj-ea"/>
                <a:cs typeface="+mj-cs"/>
                <a:sym typeface="Helvetica"/>
              </a:rPr>
              <a:t>[</a:t>
            </a:r>
            <a:r>
              <a:rPr lang="ko-KR" altLang="en-US" sz="1015" dirty="0">
                <a:solidFill>
                  <a:srgbClr val="002060"/>
                </a:solidFill>
                <a:sym typeface="Helvetica"/>
              </a:rPr>
              <a:t>손상된</a:t>
            </a:r>
            <a:r>
              <a:rPr lang="ko-KR" altLang="en-US" sz="1015" dirty="0">
                <a:solidFill>
                  <a:srgbClr val="002060"/>
                </a:solidFill>
                <a:latin typeface="+mj-lt"/>
                <a:ea typeface="+mj-ea"/>
                <a:cs typeface="+mj-cs"/>
                <a:sym typeface="Helvetica"/>
              </a:rPr>
              <a:t> 피부</a:t>
            </a:r>
            <a:r>
              <a:rPr lang="en-US" altLang="ko-KR" sz="1015" dirty="0">
                <a:solidFill>
                  <a:srgbClr val="002060"/>
                </a:solidFill>
                <a:latin typeface="+mj-lt"/>
                <a:ea typeface="+mj-ea"/>
                <a:cs typeface="+mj-cs"/>
                <a:sym typeface="Helvetica"/>
              </a:rPr>
              <a:t>]</a:t>
            </a:r>
            <a:endParaRPr lang="ko-KR" altLang="en-US" sz="1015" dirty="0">
              <a:solidFill>
                <a:srgbClr val="002060"/>
              </a:solidFill>
              <a:latin typeface="+mj-lt"/>
              <a:ea typeface="+mj-ea"/>
              <a:cs typeface="+mj-cs"/>
              <a:sym typeface="Helvetica"/>
            </a:endParaRPr>
          </a:p>
        </p:txBody>
      </p:sp>
    </p:spTree>
    <p:extLst>
      <p:ext uri="{BB962C8B-B14F-4D97-AF65-F5344CB8AC3E}">
        <p14:creationId xmlns:p14="http://schemas.microsoft.com/office/powerpoint/2010/main" val="1590713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675082" y="172895"/>
            <a:ext cx="7315200" cy="581025"/>
          </a:xfrm>
        </p:spPr>
        <p:txBody>
          <a:bodyPr/>
          <a:lstStyle/>
          <a:p>
            <a:r>
              <a:rPr lang="ko-KR" altLang="en-US" u="sng" dirty="0" err="1">
                <a:latin typeface="뫼비우스 Bold" panose="02000500000000000000" pitchFamily="2" charset="-127"/>
                <a:ea typeface="뫼비우스 Bold" panose="02000500000000000000" pitchFamily="2" charset="-127"/>
                <a:sym typeface="Helvetica"/>
              </a:rPr>
              <a:t>피부장벽</a:t>
            </a:r>
            <a:r>
              <a:rPr lang="en-US" altLang="ko-KR" u="sng" dirty="0">
                <a:latin typeface="뫼비우스 Bold" panose="02000500000000000000" pitchFamily="2" charset="-127"/>
                <a:ea typeface="뫼비우스 Bold" panose="02000500000000000000" pitchFamily="2" charset="-127"/>
                <a:sym typeface="Helvetica"/>
              </a:rPr>
              <a:t>, </a:t>
            </a:r>
            <a:r>
              <a:rPr lang="ko-KR" altLang="en-US" u="sng" dirty="0">
                <a:latin typeface="뫼비우스 Bold" panose="02000500000000000000" pitchFamily="2" charset="-127"/>
                <a:ea typeface="뫼비우스 Bold" panose="02000500000000000000" pitchFamily="2" charset="-127"/>
                <a:sym typeface="Helvetica"/>
              </a:rPr>
              <a:t>어떻게 알 수 있을까요</a:t>
            </a:r>
            <a:r>
              <a:rPr lang="en-US" altLang="ko-KR" u="sng" dirty="0" smtClean="0">
                <a:latin typeface="뫼비우스 Bold" panose="02000500000000000000" pitchFamily="2" charset="-127"/>
                <a:ea typeface="뫼비우스 Bold" panose="02000500000000000000" pitchFamily="2" charset="-127"/>
                <a:sym typeface="Helvetica"/>
              </a:rPr>
              <a:t>?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081561" y="2544978"/>
            <a:ext cx="10754839" cy="59009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ko-KR" altLang="en-US" sz="2800" b="1" dirty="0">
                <a:solidFill>
                  <a:srgbClr val="002060"/>
                </a:solidFill>
                <a:latin typeface="뫼비우스 Bold" panose="02000500000000000000" pitchFamily="2" charset="-127"/>
                <a:ea typeface="뫼비우스 Bold" panose="02000500000000000000" pitchFamily="2" charset="-127"/>
              </a:rPr>
              <a:t>피부장벽상태</a:t>
            </a:r>
            <a:r>
              <a:rPr lang="en-US" altLang="ko-KR" sz="2800" b="1" dirty="0">
                <a:solidFill>
                  <a:srgbClr val="002060"/>
                </a:solidFill>
                <a:latin typeface="뫼비우스 Bold" panose="02000500000000000000" pitchFamily="2" charset="-127"/>
                <a:ea typeface="뫼비우스 Bold" panose="02000500000000000000" pitchFamily="2" charset="-127"/>
              </a:rPr>
              <a:t>(TEWL)</a:t>
            </a:r>
            <a:r>
              <a:rPr lang="ko-KR" altLang="en-US" sz="2800" b="1" dirty="0">
                <a:solidFill>
                  <a:srgbClr val="002060"/>
                </a:solidFill>
                <a:latin typeface="뫼비우스 Bold" panose="02000500000000000000" pitchFamily="2" charset="-127"/>
                <a:ea typeface="뫼비우스 Bold" panose="02000500000000000000" pitchFamily="2" charset="-127"/>
              </a:rPr>
              <a:t>와 피부보습상태</a:t>
            </a:r>
            <a:r>
              <a:rPr lang="en-US" altLang="ko-KR" sz="2800" b="1" dirty="0">
                <a:solidFill>
                  <a:srgbClr val="002060"/>
                </a:solidFill>
                <a:latin typeface="뫼비우스 Bold" panose="02000500000000000000" pitchFamily="2" charset="-127"/>
                <a:ea typeface="뫼비우스 Bold" panose="02000500000000000000" pitchFamily="2" charset="-127"/>
              </a:rPr>
              <a:t>(SCH)</a:t>
            </a:r>
            <a:r>
              <a:rPr lang="ko-KR" altLang="en-US" sz="2800" b="1" dirty="0">
                <a:solidFill>
                  <a:srgbClr val="002060"/>
                </a:solidFill>
                <a:latin typeface="뫼비우스 Bold" panose="02000500000000000000" pitchFamily="2" charset="-127"/>
                <a:ea typeface="뫼비우스 Bold" panose="02000500000000000000" pitchFamily="2" charset="-127"/>
              </a:rPr>
              <a:t>를 알 수 있습니다</a:t>
            </a:r>
            <a:r>
              <a:rPr lang="en-US" altLang="ko-KR" sz="2800" b="1" dirty="0">
                <a:latin typeface="뫼비우스 Bold" panose="02000500000000000000" pitchFamily="2" charset="-127"/>
                <a:ea typeface="뫼비우스 Bold" panose="02000500000000000000" pitchFamily="2" charset="-127"/>
              </a:rPr>
              <a:t>.</a:t>
            </a: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50A2E2B1-F73B-40D6-BF43-7BE15A5D8D93}"/>
              </a:ext>
            </a:extLst>
          </p:cNvPr>
          <p:cNvSpPr/>
          <p:nvPr/>
        </p:nvSpPr>
        <p:spPr>
          <a:xfrm>
            <a:off x="1090087" y="3280406"/>
            <a:ext cx="3525324" cy="5155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000" dirty="0">
                <a:latin typeface="휴먼편지체" panose="02030504000101010101" pitchFamily="18" charset="-127"/>
                <a:ea typeface="휴먼편지체" panose="02030504000101010101" pitchFamily="18" charset="-127"/>
              </a:rPr>
              <a:t>피부를 통해 빠져나가는 </a:t>
            </a:r>
            <a:r>
              <a:rPr lang="ko-KR" altLang="en-US" sz="2000" dirty="0" err="1">
                <a:latin typeface="휴먼편지체" panose="02030504000101010101" pitchFamily="18" charset="-127"/>
                <a:ea typeface="휴먼편지체" panose="02030504000101010101" pitchFamily="18" charset="-127"/>
              </a:rPr>
              <a:t>수분손실량</a:t>
            </a:r>
            <a:endParaRPr lang="en-US" altLang="ko-KR" sz="2000" dirty="0">
              <a:latin typeface="휴먼편지체" panose="02030504000101010101" pitchFamily="18" charset="-127"/>
              <a:ea typeface="휴먼편지체" panose="02030504000101010101" pitchFamily="18" charset="-127"/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F8385AA3-0CD0-425A-9982-34D8693BA9BF}"/>
              </a:ext>
            </a:extLst>
          </p:cNvPr>
          <p:cNvSpPr/>
          <p:nvPr/>
        </p:nvSpPr>
        <p:spPr>
          <a:xfrm>
            <a:off x="4924426" y="3280406"/>
            <a:ext cx="3855543" cy="5155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000" dirty="0">
                <a:latin typeface="휴먼편지체" panose="02030504000101010101" pitchFamily="18" charset="-127"/>
                <a:ea typeface="휴먼편지체" panose="02030504000101010101" pitchFamily="18" charset="-127"/>
              </a:rPr>
              <a:t>피부 각질층에서 함유하고 있는 수분량</a:t>
            </a:r>
            <a:endParaRPr lang="en-US" altLang="ko-KR" sz="2000" dirty="0">
              <a:latin typeface="휴먼편지체" panose="02030504000101010101" pitchFamily="18" charset="-127"/>
              <a:ea typeface="휴먼편지체" panose="02030504000101010101" pitchFamily="18" charset="-127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FC6DCBDA-D294-443B-8CD5-4CC7AD798F8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651"/>
          <a:stretch/>
        </p:blipFill>
        <p:spPr>
          <a:xfrm>
            <a:off x="781072" y="2783958"/>
            <a:ext cx="372587" cy="847562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D15FA828-BC97-4DDE-AAD2-C23217CB4BC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6472" b="6873"/>
          <a:stretch/>
        </p:blipFill>
        <p:spPr>
          <a:xfrm rot="5400000">
            <a:off x="8190839" y="2894080"/>
            <a:ext cx="477498" cy="501576"/>
          </a:xfrm>
          <a:prstGeom prst="rect">
            <a:avLst/>
          </a:prstGeom>
        </p:spPr>
      </p:pic>
      <p:pic>
        <p:nvPicPr>
          <p:cNvPr id="8" name="image21.png">
            <a:extLst>
              <a:ext uri="{FF2B5EF4-FFF2-40B4-BE49-F238E27FC236}">
                <a16:creationId xmlns:a16="http://schemas.microsoft.com/office/drawing/2014/main" id="{B3A78B60-EDFF-4604-B86A-E7DD3F82D417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6608" t="10544" r="21108" b="11211"/>
          <a:stretch>
            <a:fillRect/>
          </a:stretch>
        </p:blipFill>
        <p:spPr>
          <a:xfrm>
            <a:off x="9131300" y="3492500"/>
            <a:ext cx="2899526" cy="3415950"/>
          </a:xfrm>
          <a:prstGeom prst="rect">
            <a:avLst/>
          </a:prstGeom>
          <a:ln w="12700">
            <a:miter lim="400000"/>
          </a:ln>
        </p:spPr>
      </p:pic>
      <p:sp>
        <p:nvSpPr>
          <p:cNvPr id="9" name="내용 개체 틀 1"/>
          <p:cNvSpPr txBox="1">
            <a:spLocks/>
          </p:cNvSpPr>
          <p:nvPr/>
        </p:nvSpPr>
        <p:spPr bwMode="gray">
          <a:xfrm>
            <a:off x="599660" y="4504303"/>
            <a:ext cx="8649531" cy="6961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Clr>
                <a:schemeClr val="accent5"/>
              </a:buClr>
              <a:buSzPct val="85000"/>
              <a:buFont typeface="Wingdings" pitchFamily="2" charset="2"/>
              <a:buChar char="¢"/>
              <a:defRPr lang="en-US" sz="32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Clr>
                <a:schemeClr val="accent4"/>
              </a:buClr>
              <a:buSzPct val="85000"/>
              <a:buFont typeface="Wingdings" pitchFamily="2" charset="2"/>
              <a:buChar char="¤"/>
              <a:defRPr lang="en-US" sz="28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Clr>
                <a:schemeClr val="accent3"/>
              </a:buClr>
              <a:buSzPct val="85000"/>
              <a:buFont typeface="Wingdings" pitchFamily="2" charset="2"/>
              <a:buChar char="¤"/>
              <a:defRPr lang="en-US" sz="24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Clr>
                <a:schemeClr val="accent2"/>
              </a:buClr>
              <a:buSzPct val="85000"/>
              <a:buFont typeface="Wingdings" pitchFamily="2" charset="2"/>
              <a:buChar char="¤"/>
              <a:defRPr lang="en-US" sz="20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Clr>
                <a:schemeClr val="accent6"/>
              </a:buClr>
              <a:buSzPct val="85000"/>
              <a:buFont typeface="Wingdings" pitchFamily="2" charset="2"/>
              <a:buChar char="¤"/>
              <a:defRPr lang="en-US" sz="20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1800" dirty="0" err="1"/>
              <a:t>경피</a:t>
            </a:r>
            <a:r>
              <a:rPr lang="ko-KR" altLang="en-US" sz="1800" dirty="0"/>
              <a:t> 수분 </a:t>
            </a:r>
            <a:r>
              <a:rPr lang="ko-KR" altLang="en-US" sz="1800" dirty="0" smtClean="0"/>
              <a:t>손실도</a:t>
            </a:r>
            <a:r>
              <a:rPr lang="en-US" altLang="ko-KR" sz="1800" dirty="0" smtClean="0"/>
              <a:t>(TEWL</a:t>
            </a:r>
            <a:r>
              <a:rPr lang="en-US" altLang="ko-KR" sz="1800" dirty="0"/>
              <a:t>,</a:t>
            </a:r>
            <a:r>
              <a:rPr lang="ko-KR" altLang="en-US" sz="1800" dirty="0" smtClean="0"/>
              <a:t> </a:t>
            </a:r>
            <a:r>
              <a:rPr lang="en-US" altLang="ko-KR" sz="1800" dirty="0" smtClean="0"/>
              <a:t>Trans epidermal</a:t>
            </a:r>
            <a:r>
              <a:rPr lang="ko-KR" altLang="en-US" sz="1800" dirty="0" smtClean="0"/>
              <a:t> </a:t>
            </a:r>
            <a:r>
              <a:rPr lang="en-US" altLang="ko-KR" sz="1800" dirty="0" smtClean="0"/>
              <a:t>water</a:t>
            </a:r>
            <a:r>
              <a:rPr lang="ko-KR" altLang="en-US" sz="1800" dirty="0" smtClean="0"/>
              <a:t> </a:t>
            </a:r>
            <a:r>
              <a:rPr lang="en-US" altLang="ko-KR" sz="1800" dirty="0" smtClean="0"/>
              <a:t>loss )</a:t>
            </a:r>
            <a:endParaRPr lang="ko-KR" altLang="en-US" sz="1800" dirty="0" smtClean="0"/>
          </a:p>
          <a:p>
            <a:r>
              <a:rPr lang="ko-KR" altLang="en-US" sz="1800" dirty="0" err="1" smtClean="0"/>
              <a:t>피부수분도</a:t>
            </a:r>
            <a:r>
              <a:rPr lang="en-US" altLang="ko-KR" sz="1800" dirty="0" smtClean="0"/>
              <a:t>(SCH, Stratum </a:t>
            </a:r>
            <a:r>
              <a:rPr lang="en-US" altLang="ko-KR" sz="1800" dirty="0" err="1" smtClean="0"/>
              <a:t>Corneum</a:t>
            </a:r>
            <a:r>
              <a:rPr lang="ko-KR" altLang="en-US" sz="1800" dirty="0" smtClean="0"/>
              <a:t> </a:t>
            </a:r>
            <a:r>
              <a:rPr lang="en-US" altLang="ko-KR" sz="1800" dirty="0" smtClean="0"/>
              <a:t>Hydration)</a:t>
            </a:r>
            <a:endParaRPr lang="ko-KR" altLang="en-US" sz="1800" dirty="0" smtClean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973971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255738" y="179389"/>
            <a:ext cx="7315200" cy="581025"/>
          </a:xfrm>
        </p:spPr>
        <p:txBody>
          <a:bodyPr/>
          <a:lstStyle/>
          <a:p>
            <a:r>
              <a:rPr lang="en-US" altLang="ko-KR" b="1" u="sng" dirty="0" smtClean="0">
                <a:latin typeface="뫼비우스 Bold" panose="02000500000000000000" pitchFamily="2" charset="-127"/>
                <a:ea typeface="뫼비우스 Bold" panose="02000500000000000000" pitchFamily="2" charset="-127"/>
                <a:sym typeface="Helvetica"/>
              </a:rPr>
              <a:t/>
            </a:r>
            <a:br>
              <a:rPr lang="en-US" altLang="ko-KR" b="1" u="sng" dirty="0" smtClean="0">
                <a:latin typeface="뫼비우스 Bold" panose="02000500000000000000" pitchFamily="2" charset="-127"/>
                <a:ea typeface="뫼비우스 Bold" panose="02000500000000000000" pitchFamily="2" charset="-127"/>
                <a:sym typeface="Helvetica"/>
              </a:rPr>
            </a:br>
            <a:r>
              <a:rPr lang="en-US" altLang="ko-KR" b="1" u="sng" dirty="0" err="1" smtClean="0">
                <a:latin typeface="뫼비우스 Bold" panose="02000500000000000000" pitchFamily="2" charset="-127"/>
                <a:ea typeface="뫼비우스 Bold" panose="02000500000000000000" pitchFamily="2" charset="-127"/>
                <a:sym typeface="Helvetica"/>
              </a:rPr>
              <a:t>gpskin</a:t>
            </a:r>
            <a:r>
              <a:rPr lang="en-US" altLang="ko-KR" b="1" u="sng" dirty="0" smtClean="0">
                <a:latin typeface="뫼비우스 Bold" panose="02000500000000000000" pitchFamily="2" charset="-127"/>
                <a:ea typeface="뫼비우스 Bold" panose="02000500000000000000" pitchFamily="2" charset="-127"/>
                <a:sym typeface="Helvetica"/>
              </a:rPr>
              <a:t> </a:t>
            </a:r>
            <a:r>
              <a:rPr lang="ko-KR" altLang="en-US" b="1" u="sng" dirty="0">
                <a:latin typeface="뫼비우스 Bold" panose="02000500000000000000" pitchFamily="2" charset="-127"/>
                <a:ea typeface="뫼비우스 Bold" panose="02000500000000000000" pitchFamily="2" charset="-127"/>
                <a:sym typeface="Helvetica"/>
              </a:rPr>
              <a:t>앱 설치 방법</a:t>
            </a:r>
            <a:r>
              <a:rPr lang="en-US" altLang="ko-KR" b="1" u="sng" dirty="0">
                <a:latin typeface="뫼비우스 Bold" panose="02000500000000000000" pitchFamily="2" charset="-127"/>
                <a:ea typeface="뫼비우스 Bold" panose="02000500000000000000" pitchFamily="2" charset="-127"/>
                <a:sym typeface="Helvetica"/>
              </a:rPr>
              <a:t/>
            </a:r>
            <a:br>
              <a:rPr lang="en-US" altLang="ko-KR" b="1" u="sng" dirty="0">
                <a:latin typeface="뫼비우스 Bold" panose="02000500000000000000" pitchFamily="2" charset="-127"/>
                <a:ea typeface="뫼비우스 Bold" panose="02000500000000000000" pitchFamily="2" charset="-127"/>
                <a:sym typeface="Helvetica"/>
              </a:rPr>
            </a:br>
            <a:endParaRPr lang="ko-KR" altLang="en-US" dirty="0"/>
          </a:p>
        </p:txBody>
      </p:sp>
      <p:grpSp>
        <p:nvGrpSpPr>
          <p:cNvPr id="4" name="그룹 3">
            <a:extLst>
              <a:ext uri="{FF2B5EF4-FFF2-40B4-BE49-F238E27FC236}">
                <a16:creationId xmlns:a16="http://schemas.microsoft.com/office/drawing/2014/main" id="{B43FBFB4-07BC-462A-854F-30F59AAB3F4F}"/>
              </a:ext>
            </a:extLst>
          </p:cNvPr>
          <p:cNvGrpSpPr/>
          <p:nvPr/>
        </p:nvGrpSpPr>
        <p:grpSpPr>
          <a:xfrm>
            <a:off x="1492039" y="1448801"/>
            <a:ext cx="1099547" cy="382148"/>
            <a:chOff x="2397353" y="2292479"/>
            <a:chExt cx="826106" cy="420363"/>
          </a:xfrm>
        </p:grpSpPr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7F3D4F4A-C3C2-47A5-9CA0-88BECABCD69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duotone>
                <a:prstClr val="black"/>
                <a:schemeClr val="tx2">
                  <a:tint val="45000"/>
                  <a:satMod val="400000"/>
                </a:schemeClr>
              </a:duoton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10000" b="90000" l="10000" r="90000">
                          <a14:foregroundMark x1="60377" y1="14754" x2="60377" y2="14754"/>
                        </a14:backgroundRemoval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2397353" y="2292479"/>
              <a:ext cx="320892" cy="369329"/>
            </a:xfrm>
            <a:prstGeom prst="rect">
              <a:avLst/>
            </a:prstGeom>
          </p:spPr>
        </p:pic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02EC6F60-8351-451E-827F-D99F47D7144C}"/>
                </a:ext>
              </a:extLst>
            </p:cNvPr>
            <p:cNvSpPr txBox="1"/>
            <p:nvPr/>
          </p:nvSpPr>
          <p:spPr>
            <a:xfrm>
              <a:off x="2691617" y="2340437"/>
              <a:ext cx="531842" cy="37240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none" lIns="45718" tIns="45718" rIns="45718" bIns="45718" numCol="1" spcCol="38100" rtlCol="0" anchor="t">
              <a:spAutoFit/>
            </a:bodyPr>
            <a:lstStyle/>
            <a:p>
              <a:pPr defTabSz="914400" hangingPunct="0"/>
              <a:r>
                <a:rPr lang="ko-KR" altLang="en-US" sz="1600" b="1" dirty="0">
                  <a:latin typeface="뫼비우스 Bold" panose="02000500000000000000" pitchFamily="2" charset="-127"/>
                  <a:ea typeface="뫼비우스 Bold" panose="02000500000000000000" pitchFamily="2" charset="-127"/>
                  <a:sym typeface="Helvetica"/>
                </a:rPr>
                <a:t>아이폰</a:t>
              </a:r>
            </a:p>
          </p:txBody>
        </p:sp>
      </p:grpSp>
      <p:grpSp>
        <p:nvGrpSpPr>
          <p:cNvPr id="7" name="그룹 6">
            <a:extLst>
              <a:ext uri="{FF2B5EF4-FFF2-40B4-BE49-F238E27FC236}">
                <a16:creationId xmlns:a16="http://schemas.microsoft.com/office/drawing/2014/main" id="{134A6070-8C1B-4C37-B150-13840B038C89}"/>
              </a:ext>
            </a:extLst>
          </p:cNvPr>
          <p:cNvGrpSpPr/>
          <p:nvPr/>
        </p:nvGrpSpPr>
        <p:grpSpPr>
          <a:xfrm>
            <a:off x="4796422" y="1552143"/>
            <a:ext cx="2904813" cy="390750"/>
            <a:chOff x="5480094" y="2340437"/>
            <a:chExt cx="2182429" cy="314550"/>
          </a:xfrm>
        </p:grpSpPr>
        <p:pic>
          <p:nvPicPr>
            <p:cNvPr id="8" name="그림 7">
              <a:extLst>
                <a:ext uri="{FF2B5EF4-FFF2-40B4-BE49-F238E27FC236}">
                  <a16:creationId xmlns:a16="http://schemas.microsoft.com/office/drawing/2014/main" id="{8276E59F-D79D-4B7F-97F3-43CE84BFA63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2959" b="96450" l="2113" r="97887">
                          <a14:foregroundMark x1="45775" y1="20710" x2="45775" y2="20710"/>
                          <a14:foregroundMark x1="31690" y1="3550" x2="31690" y2="3550"/>
                          <a14:foregroundMark x1="10563" y1="40237" x2="10563" y2="40237"/>
                          <a14:foregroundMark x1="93662" y1="52071" x2="93662" y2="52071"/>
                          <a14:foregroundMark x1="93662" y1="52071" x2="93662" y2="52071"/>
                          <a14:foregroundMark x1="63380" y1="94083" x2="63380" y2="94083"/>
                          <a14:foregroundMark x1="63380" y1="94083" x2="63380" y2="94083"/>
                          <a14:foregroundMark x1="38732" y1="97633" x2="38732" y2="97633"/>
                          <a14:foregroundMark x1="38732" y1="97633" x2="38732" y2="97633"/>
                          <a14:foregroundMark x1="61972" y1="97633" x2="61972" y2="97633"/>
                          <a14:foregroundMark x1="61972" y1="97633" x2="61972" y2="97633"/>
                          <a14:foregroundMark x1="93662" y1="37870" x2="91549" y2="60947"/>
                          <a14:foregroundMark x1="10563" y1="35503" x2="7042" y2="65680"/>
                          <a14:foregroundMark x1="7042" y1="65680" x2="7746" y2="67456"/>
                          <a14:foregroundMark x1="2113" y1="37278" x2="2113" y2="63314"/>
                          <a14:foregroundMark x1="95775" y1="36686" x2="97887" y2="65680"/>
                          <a14:foregroundMark x1="33803" y1="18935" x2="33803" y2="18935"/>
                          <a14:foregroundMark x1="66901" y1="18343" x2="64085" y2="18343"/>
                        </a14:backgroundRemoval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5480094" y="2343074"/>
              <a:ext cx="262081" cy="311913"/>
            </a:xfrm>
            <a:prstGeom prst="rect">
              <a:avLst/>
            </a:prstGeom>
          </p:spPr>
        </p:pic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B53F19B5-1014-401E-905B-A1F8C948FF02}"/>
                </a:ext>
              </a:extLst>
            </p:cNvPr>
            <p:cNvSpPr txBox="1"/>
            <p:nvPr/>
          </p:nvSpPr>
          <p:spPr>
            <a:xfrm>
              <a:off x="5755976" y="2340437"/>
              <a:ext cx="1906547" cy="27253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none" lIns="45718" tIns="45718" rIns="45718" bIns="45718" numCol="1" spcCol="38100" rtlCol="0" anchor="t">
              <a:spAutoFit/>
            </a:bodyPr>
            <a:lstStyle/>
            <a:p>
              <a:pPr defTabSz="914400" hangingPunct="0"/>
              <a:r>
                <a:rPr lang="ko-KR" altLang="en-US" sz="1600" b="1" dirty="0">
                  <a:latin typeface="뫼비우스 Bold" panose="02000500000000000000" pitchFamily="2" charset="-127"/>
                  <a:ea typeface="뫼비우스 Bold" panose="02000500000000000000" pitchFamily="2" charset="-127"/>
                  <a:sym typeface="Helvetica"/>
                </a:rPr>
                <a:t>안드로이드폰</a:t>
              </a:r>
              <a:r>
                <a:rPr lang="en-US" altLang="ko-KR" sz="1600" b="1" dirty="0">
                  <a:latin typeface="뫼비우스 Bold" panose="02000500000000000000" pitchFamily="2" charset="-127"/>
                  <a:ea typeface="뫼비우스 Bold" panose="02000500000000000000" pitchFamily="2" charset="-127"/>
                  <a:sym typeface="Helvetica"/>
                </a:rPr>
                <a:t>(</a:t>
              </a:r>
              <a:r>
                <a:rPr lang="ko-KR" altLang="en-US" sz="1600" b="1" dirty="0">
                  <a:latin typeface="뫼비우스 Bold" panose="02000500000000000000" pitchFamily="2" charset="-127"/>
                  <a:ea typeface="뫼비우스 Bold" panose="02000500000000000000" pitchFamily="2" charset="-127"/>
                  <a:sym typeface="Helvetica"/>
                </a:rPr>
                <a:t>삼성</a:t>
              </a:r>
              <a:r>
                <a:rPr lang="en-US" altLang="ko-KR" sz="1600" b="1" dirty="0">
                  <a:latin typeface="뫼비우스 Bold" panose="02000500000000000000" pitchFamily="2" charset="-127"/>
                  <a:ea typeface="뫼비우스 Bold" panose="02000500000000000000" pitchFamily="2" charset="-127"/>
                  <a:sym typeface="Helvetica"/>
                </a:rPr>
                <a:t>, LG </a:t>
              </a:r>
              <a:r>
                <a:rPr lang="ko-KR" altLang="en-US" sz="1600" b="1" dirty="0">
                  <a:latin typeface="뫼비우스 Bold" panose="02000500000000000000" pitchFamily="2" charset="-127"/>
                  <a:ea typeface="뫼비우스 Bold" panose="02000500000000000000" pitchFamily="2" charset="-127"/>
                  <a:sym typeface="Helvetica"/>
                </a:rPr>
                <a:t>등</a:t>
              </a:r>
              <a:r>
                <a:rPr lang="en-US" altLang="ko-KR" sz="1600" b="1" dirty="0">
                  <a:latin typeface="뫼비우스 Bold" panose="02000500000000000000" pitchFamily="2" charset="-127"/>
                  <a:ea typeface="뫼비우스 Bold" panose="02000500000000000000" pitchFamily="2" charset="-127"/>
                  <a:sym typeface="Helvetica"/>
                </a:rPr>
                <a:t>)</a:t>
              </a:r>
              <a:endParaRPr lang="ko-KR" altLang="en-US" sz="1600" b="1" dirty="0">
                <a:latin typeface="뫼비우스 Bold" panose="02000500000000000000" pitchFamily="2" charset="-127"/>
                <a:ea typeface="뫼비우스 Bold" panose="02000500000000000000" pitchFamily="2" charset="-127"/>
                <a:sym typeface="Helvetica"/>
              </a:endParaRPr>
            </a:p>
          </p:txBody>
        </p:sp>
      </p:grpSp>
      <p:grpSp>
        <p:nvGrpSpPr>
          <p:cNvPr id="10" name="그룹 9">
            <a:extLst>
              <a:ext uri="{FF2B5EF4-FFF2-40B4-BE49-F238E27FC236}">
                <a16:creationId xmlns:a16="http://schemas.microsoft.com/office/drawing/2014/main" id="{D2AFA4A1-FA6E-4ACD-988C-252FA1391808}"/>
              </a:ext>
            </a:extLst>
          </p:cNvPr>
          <p:cNvGrpSpPr/>
          <p:nvPr/>
        </p:nvGrpSpPr>
        <p:grpSpPr>
          <a:xfrm>
            <a:off x="217409" y="1982451"/>
            <a:ext cx="3937874" cy="4269839"/>
            <a:chOff x="1242841" y="1478071"/>
            <a:chExt cx="3153796" cy="3121163"/>
          </a:xfrm>
        </p:grpSpPr>
        <p:pic>
          <p:nvPicPr>
            <p:cNvPr id="11" name="그림 10">
              <a:extLst>
                <a:ext uri="{FF2B5EF4-FFF2-40B4-BE49-F238E27FC236}">
                  <a16:creationId xmlns:a16="http://schemas.microsoft.com/office/drawing/2014/main" id="{6D7DAFA1-53B6-49E7-8387-2C2AA5D3E05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4360"/>
            <a:stretch/>
          </p:blipFill>
          <p:spPr>
            <a:xfrm>
              <a:off x="1242841" y="1478071"/>
              <a:ext cx="3153796" cy="3121163"/>
            </a:xfrm>
            <a:prstGeom prst="rect">
              <a:avLst/>
            </a:prstGeom>
            <a:ln>
              <a:solidFill>
                <a:schemeClr val="bg1">
                  <a:lumMod val="95000"/>
                </a:schemeClr>
              </a:solidFill>
            </a:ln>
          </p:spPr>
        </p:pic>
        <p:pic>
          <p:nvPicPr>
            <p:cNvPr id="12" name="그림 11">
              <a:extLst>
                <a:ext uri="{FF2B5EF4-FFF2-40B4-BE49-F238E27FC236}">
                  <a16:creationId xmlns:a16="http://schemas.microsoft.com/office/drawing/2014/main" id="{ADF72BB4-B729-451C-AF79-4712DAC44CB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5375" t="17640" r="3972" b="77670"/>
            <a:stretch/>
          </p:blipFill>
          <p:spPr>
            <a:xfrm>
              <a:off x="3607496" y="2467628"/>
              <a:ext cx="651353" cy="263046"/>
            </a:xfrm>
            <a:prstGeom prst="rect">
              <a:avLst/>
            </a:prstGeom>
          </p:spPr>
        </p:pic>
      </p:grpSp>
      <p:sp>
        <p:nvSpPr>
          <p:cNvPr id="13" name="TextBox 12">
            <a:extLst>
              <a:ext uri="{FF2B5EF4-FFF2-40B4-BE49-F238E27FC236}">
                <a16:creationId xmlns:a16="http://schemas.microsoft.com/office/drawing/2014/main" id="{05118859-58EB-4631-87EA-F830EFAB8375}"/>
              </a:ext>
            </a:extLst>
          </p:cNvPr>
          <p:cNvSpPr txBox="1"/>
          <p:nvPr/>
        </p:nvSpPr>
        <p:spPr>
          <a:xfrm>
            <a:off x="945592" y="6403792"/>
            <a:ext cx="6419382" cy="27699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45718" tIns="45718" rIns="45718" bIns="45718" numCol="1" spcCol="38100" rtlCol="0" anchor="t">
            <a:spAutoFit/>
          </a:bodyPr>
          <a:lstStyle/>
          <a:p>
            <a:pPr defTabSz="914400" hangingPunct="0"/>
            <a:r>
              <a:rPr lang="en-US" altLang="ko-KR" sz="1200" dirty="0">
                <a:solidFill>
                  <a:srgbClr val="000000"/>
                </a:solidFill>
                <a:latin typeface="+mj-lt"/>
                <a:ea typeface="+mj-ea"/>
                <a:cs typeface="+mj-cs"/>
                <a:sym typeface="Helvetica"/>
              </a:rPr>
              <a:t>‘</a:t>
            </a:r>
            <a:r>
              <a:rPr lang="ko-KR" altLang="en-US" sz="1200" dirty="0">
                <a:solidFill>
                  <a:srgbClr val="000000"/>
                </a:solidFill>
                <a:latin typeface="+mj-lt"/>
                <a:ea typeface="+mj-ea"/>
                <a:cs typeface="+mj-cs"/>
                <a:sym typeface="Helvetica"/>
              </a:rPr>
              <a:t>앱스토어</a:t>
            </a:r>
            <a:r>
              <a:rPr lang="en-US" altLang="ko-KR" sz="1200" dirty="0">
                <a:solidFill>
                  <a:srgbClr val="000000"/>
                </a:solidFill>
                <a:latin typeface="+mj-lt"/>
                <a:ea typeface="+mj-ea"/>
                <a:cs typeface="+mj-cs"/>
                <a:sym typeface="Helvetica"/>
              </a:rPr>
              <a:t>’ </a:t>
            </a:r>
            <a:r>
              <a:rPr lang="ko-KR" altLang="en-US" sz="1200" dirty="0">
                <a:solidFill>
                  <a:srgbClr val="000000"/>
                </a:solidFill>
                <a:latin typeface="+mj-lt"/>
                <a:ea typeface="+mj-ea"/>
                <a:cs typeface="+mj-cs"/>
                <a:sym typeface="Helvetica"/>
              </a:rPr>
              <a:t>또는         </a:t>
            </a:r>
            <a:r>
              <a:rPr lang="en-US" altLang="ko-KR" sz="1200" dirty="0">
                <a:solidFill>
                  <a:srgbClr val="000000"/>
                </a:solidFill>
                <a:latin typeface="+mj-lt"/>
                <a:ea typeface="+mj-ea"/>
                <a:cs typeface="+mj-cs"/>
                <a:sym typeface="Helvetica"/>
              </a:rPr>
              <a:t>‘</a:t>
            </a:r>
            <a:r>
              <a:rPr lang="ko-KR" altLang="en-US" sz="1200" dirty="0">
                <a:solidFill>
                  <a:srgbClr val="000000"/>
                </a:solidFill>
                <a:latin typeface="+mj-lt"/>
                <a:ea typeface="+mj-ea"/>
                <a:cs typeface="+mj-cs"/>
                <a:sym typeface="Helvetica"/>
              </a:rPr>
              <a:t>구글 플레이스토어</a:t>
            </a:r>
            <a:r>
              <a:rPr lang="en-US" altLang="ko-KR" sz="1200" dirty="0">
                <a:solidFill>
                  <a:srgbClr val="000000"/>
                </a:solidFill>
                <a:latin typeface="+mj-lt"/>
                <a:ea typeface="+mj-ea"/>
                <a:cs typeface="+mj-cs"/>
                <a:sym typeface="Helvetica"/>
              </a:rPr>
              <a:t>’</a:t>
            </a:r>
            <a:r>
              <a:rPr lang="ko-KR" altLang="en-US" sz="1200" dirty="0">
                <a:solidFill>
                  <a:srgbClr val="000000"/>
                </a:solidFill>
                <a:latin typeface="+mj-lt"/>
                <a:ea typeface="+mj-ea"/>
                <a:cs typeface="+mj-cs"/>
                <a:sym typeface="Helvetica"/>
              </a:rPr>
              <a:t>에서 </a:t>
            </a:r>
            <a:r>
              <a:rPr lang="en-US" altLang="ko-KR" sz="1200" dirty="0">
                <a:solidFill>
                  <a:srgbClr val="000000"/>
                </a:solidFill>
                <a:latin typeface="+mj-lt"/>
                <a:ea typeface="+mj-ea"/>
                <a:cs typeface="+mj-cs"/>
                <a:sym typeface="Helvetica"/>
              </a:rPr>
              <a:t>‘</a:t>
            </a:r>
            <a:r>
              <a:rPr lang="en-US" altLang="ko-KR" sz="1200" dirty="0"/>
              <a:t>                 </a:t>
            </a:r>
            <a:r>
              <a:rPr lang="en-US" altLang="ko-KR" sz="1200" dirty="0" smtClean="0"/>
              <a:t>     </a:t>
            </a:r>
            <a:r>
              <a:rPr lang="en-US" altLang="ko-KR" sz="1200" dirty="0">
                <a:solidFill>
                  <a:srgbClr val="000000"/>
                </a:solidFill>
                <a:latin typeface="+mj-lt"/>
                <a:ea typeface="+mj-ea"/>
                <a:cs typeface="+mj-cs"/>
                <a:sym typeface="Helvetica"/>
              </a:rPr>
              <a:t>’</a:t>
            </a:r>
            <a:r>
              <a:rPr lang="ko-KR" altLang="en-US" sz="1200" dirty="0">
                <a:solidFill>
                  <a:srgbClr val="000000"/>
                </a:solidFill>
                <a:latin typeface="+mj-lt"/>
                <a:ea typeface="+mj-ea"/>
                <a:cs typeface="+mj-cs"/>
                <a:sym typeface="Helvetica"/>
              </a:rPr>
              <a:t>을</a:t>
            </a:r>
            <a:r>
              <a:rPr lang="en-US" altLang="ko-KR" sz="1200" dirty="0">
                <a:solidFill>
                  <a:srgbClr val="000000"/>
                </a:solidFill>
                <a:latin typeface="+mj-lt"/>
                <a:ea typeface="+mj-ea"/>
                <a:cs typeface="+mj-cs"/>
                <a:sym typeface="Helvetica"/>
              </a:rPr>
              <a:t> </a:t>
            </a:r>
            <a:r>
              <a:rPr lang="ko-KR" altLang="en-US" sz="1200" dirty="0">
                <a:solidFill>
                  <a:srgbClr val="000000"/>
                </a:solidFill>
                <a:latin typeface="+mj-lt"/>
                <a:ea typeface="+mj-ea"/>
                <a:cs typeface="+mj-cs"/>
                <a:sym typeface="Helvetica"/>
              </a:rPr>
              <a:t>검색한 후 앱을 설치하세요</a:t>
            </a:r>
            <a:r>
              <a:rPr lang="en-US" altLang="ko-KR" sz="1200" dirty="0">
                <a:solidFill>
                  <a:srgbClr val="000000"/>
                </a:solidFill>
                <a:latin typeface="+mj-lt"/>
                <a:ea typeface="+mj-ea"/>
                <a:cs typeface="+mj-cs"/>
                <a:sym typeface="Helvetica"/>
              </a:rPr>
              <a:t>.</a:t>
            </a:r>
            <a:endParaRPr lang="ko-KR" altLang="en-US" sz="1200" dirty="0">
              <a:solidFill>
                <a:srgbClr val="000000"/>
              </a:solidFill>
              <a:latin typeface="+mj-lt"/>
              <a:ea typeface="+mj-ea"/>
              <a:cs typeface="+mj-cs"/>
              <a:sym typeface="Helvetica"/>
            </a:endParaRPr>
          </a:p>
        </p:txBody>
      </p:sp>
      <p:grpSp>
        <p:nvGrpSpPr>
          <p:cNvPr id="14" name="그룹 13">
            <a:extLst>
              <a:ext uri="{FF2B5EF4-FFF2-40B4-BE49-F238E27FC236}">
                <a16:creationId xmlns:a16="http://schemas.microsoft.com/office/drawing/2014/main" id="{0580056B-8A00-4B6B-812A-079179C2920D}"/>
              </a:ext>
            </a:extLst>
          </p:cNvPr>
          <p:cNvGrpSpPr/>
          <p:nvPr/>
        </p:nvGrpSpPr>
        <p:grpSpPr>
          <a:xfrm>
            <a:off x="4258441" y="1982451"/>
            <a:ext cx="4056454" cy="4285002"/>
            <a:chOff x="7782355" y="2752035"/>
            <a:chExt cx="3215499" cy="3179372"/>
          </a:xfrm>
        </p:grpSpPr>
        <p:pic>
          <p:nvPicPr>
            <p:cNvPr id="15" name="그림 14">
              <a:extLst>
                <a:ext uri="{FF2B5EF4-FFF2-40B4-BE49-F238E27FC236}">
                  <a16:creationId xmlns:a16="http://schemas.microsoft.com/office/drawing/2014/main" id="{B1F57B07-92C7-43C6-BD90-96B8943312D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4382"/>
            <a:stretch/>
          </p:blipFill>
          <p:spPr>
            <a:xfrm>
              <a:off x="7782355" y="2752035"/>
              <a:ext cx="3215499" cy="3179372"/>
            </a:xfrm>
            <a:prstGeom prst="rect">
              <a:avLst/>
            </a:prstGeom>
          </p:spPr>
        </p:pic>
        <p:pic>
          <p:nvPicPr>
            <p:cNvPr id="16" name="그림 15">
              <a:extLst>
                <a:ext uri="{FF2B5EF4-FFF2-40B4-BE49-F238E27FC236}">
                  <a16:creationId xmlns:a16="http://schemas.microsoft.com/office/drawing/2014/main" id="{F27C66A2-6884-4550-857F-F403E96F455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803" t="90526" r="5769" b="3014"/>
            <a:stretch/>
          </p:blipFill>
          <p:spPr>
            <a:xfrm>
              <a:off x="7961721" y="5452143"/>
              <a:ext cx="2843408" cy="369328"/>
            </a:xfrm>
            <a:prstGeom prst="rect">
              <a:avLst/>
            </a:prstGeom>
          </p:spPr>
        </p:pic>
      </p:grpSp>
      <p:pic>
        <p:nvPicPr>
          <p:cNvPr id="17" name="그림 16">
            <a:extLst>
              <a:ext uri="{FF2B5EF4-FFF2-40B4-BE49-F238E27FC236}">
                <a16:creationId xmlns:a16="http://schemas.microsoft.com/office/drawing/2014/main" id="{2B3FCA07-4C2F-4844-B2D3-F170B9231A9D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66043" y="6356495"/>
            <a:ext cx="356789" cy="335166"/>
          </a:xfrm>
          <a:prstGeom prst="rect">
            <a:avLst/>
          </a:prstGeom>
        </p:spPr>
      </p:pic>
      <p:pic>
        <p:nvPicPr>
          <p:cNvPr id="18" name="그림 17">
            <a:extLst>
              <a:ext uri="{FF2B5EF4-FFF2-40B4-BE49-F238E27FC236}">
                <a16:creationId xmlns:a16="http://schemas.microsoft.com/office/drawing/2014/main" id="{591A43C2-3AFF-43DE-B138-2775B345533D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041813" y="6295187"/>
            <a:ext cx="372115" cy="435185"/>
          </a:xfrm>
          <a:prstGeom prst="rect">
            <a:avLst/>
          </a:prstGeom>
        </p:spPr>
      </p:pic>
      <p:pic>
        <p:nvPicPr>
          <p:cNvPr id="21" name="그림 20">
            <a:extLst>
              <a:ext uri="{FF2B5EF4-FFF2-40B4-BE49-F238E27FC236}">
                <a16:creationId xmlns:a16="http://schemas.microsoft.com/office/drawing/2014/main" id="{E591639E-BA1F-49F2-BC7F-3A4FC8BDD7B8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4260" b="-1100"/>
          <a:stretch/>
        </p:blipFill>
        <p:spPr>
          <a:xfrm>
            <a:off x="4367879" y="6388615"/>
            <a:ext cx="857087" cy="270927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BA4E7FF8-793E-43F0-BF2E-FC74EFD51A7E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0" b="99721" l="0" r="99441">
                        <a14:foregroundMark x1="11732" y1="1397" x2="37989" y2="7821"/>
                        <a14:foregroundMark x1="37989" y1="7821" x2="64273" y2="10349"/>
                        <a14:foregroundMark x1="37989" y1="2235" x2="9497" y2="6425"/>
                        <a14:foregroundMark x1="6548" y1="26774" x2="1117" y2="64246"/>
                        <a14:foregroundMark x1="9497" y1="6425" x2="8707" y2="11874"/>
                        <a14:foregroundMark x1="20452" y1="91158" x2="21788" y2="93017"/>
                        <a14:foregroundMark x1="1117" y1="64246" x2="6225" y2="71355"/>
                        <a14:foregroundMark x1="21788" y1="93017" x2="56425" y2="98045"/>
                        <a14:foregroundMark x1="56425" y1="98045" x2="74560" y2="91410"/>
                        <a14:foregroundMark x1="94392" y1="30501" x2="94972" y2="29050"/>
                        <a14:foregroundMark x1="92845" y1="34368" x2="93794" y2="31995"/>
                        <a14:foregroundMark x1="94972" y1="29050" x2="94811" y2="28709"/>
                        <a14:foregroundMark x1="80512" y1="8739" x2="69832" y2="1397"/>
                        <a14:foregroundMark x1="69832" y1="1397" x2="32961" y2="2793"/>
                        <a14:foregroundMark x1="18407" y1="91158" x2="27933" y2="97765"/>
                        <a14:foregroundMark x1="27933" y1="97765" x2="30168" y2="97765"/>
                        <a14:foregroundMark x1="2235" y1="92737" x2="22905" y2="98603"/>
                        <a14:foregroundMark x1="15084" y1="1397" x2="82123" y2="559"/>
                        <a14:foregroundMark x1="82123" y1="559" x2="82123" y2="559"/>
                        <a14:foregroundMark x1="94010" y1="91158" x2="93855" y2="93855"/>
                        <a14:foregroundMark x1="94155" y1="88618" x2="94102" y2="89539"/>
                        <a14:foregroundMark x1="94639" y1="80197" x2="94594" y2="80978"/>
                        <a14:foregroundMark x1="88199" y1="95340" x2="82618" y2="96805"/>
                        <a14:foregroundMark x1="93855" y1="93855" x2="90009" y2="94865"/>
                        <a14:foregroundMark x1="18994" y1="99162" x2="64993" y2="91343"/>
                        <a14:foregroundMark x1="80017" y1="91158" x2="93409" y2="95034"/>
                        <a14:foregroundMark x1="14845" y1="1117" x2="4789" y2="12849"/>
                        <a14:foregroundMark x1="15084" y1="838" x2="14845" y2="1117"/>
                        <a14:foregroundMark x1="3021" y1="19052" x2="1676" y2="37430"/>
                        <a14:foregroundMark x1="1117" y1="24022" x2="559" y2="33520"/>
                        <a14:foregroundMark x1="3272" y1="12849" x2="9497" y2="1117"/>
                        <a14:foregroundMark x1="9497" y1="1117" x2="14525" y2="1117"/>
                        <a14:foregroundMark x1="91139" y1="2235" x2="96648" y2="8380"/>
                        <a14:foregroundMark x1="89385" y1="279" x2="91139" y2="2235"/>
                        <a14:foregroundMark x1="18436" y1="0" x2="43017" y2="0"/>
                        <a14:foregroundMark x1="87709" y1="559" x2="89385" y2="838"/>
                        <a14:foregroundMark x1="91923" y1="2235" x2="95763" y2="9325"/>
                        <a14:foregroundMark x1="91620" y1="1676" x2="91923" y2="2235"/>
                        <a14:foregroundMark x1="93855" y1="2235" x2="96874" y2="9278"/>
                        <a14:foregroundMark x1="0" y1="36034" x2="559" y2="57542"/>
                        <a14:foregroundMark x1="93296" y1="45531" x2="93855" y2="75698"/>
                        <a14:foregroundMark x1="92813" y1="28742" x2="94413" y2="38547"/>
                        <a14:foregroundMark x1="94352" y1="28716" x2="94413" y2="29050"/>
                        <a14:foregroundMark x1="96648" y1="31006" x2="95531" y2="72067"/>
                        <a14:foregroundMark x1="67598" y1="98603" x2="82123" y2="97486"/>
                        <a14:foregroundMark x1="7821" y1="11732" x2="7917" y2="12495"/>
                        <a14:foregroundMark x1="7636" y1="13128" x2="7263" y2="13408"/>
                        <a14:foregroundMark x1="8008" y1="12849" x2="7636" y2="13128"/>
                        <a14:foregroundMark x1="9497" y1="11732" x2="8008" y2="12849"/>
                        <a14:foregroundMark x1="49162" y1="87989" x2="48111" y2="87976"/>
                        <a14:foregroundMark x1="14206" y1="89762" x2="14525" y2="89944"/>
                        <a14:foregroundMark x1="6704" y1="85475" x2="6910" y2="85593"/>
                        <a14:foregroundMark x1="44039" y1="88268" x2="49721" y2="88268"/>
                        <a14:foregroundMark x1="49162" y1="88268" x2="44454" y2="87932"/>
                        <a14:foregroundMark x1="44505" y1="87891" x2="49162" y2="89106"/>
                        <a14:foregroundMark x1="55866" y1="88547" x2="44361" y2="88008"/>
                        <a14:foregroundMark x1="6704" y1="86034" x2="6704" y2="86034"/>
                        <a14:foregroundMark x1="6704" y1="85196" x2="6704" y2="86592"/>
                        <a14:foregroundMark x1="6704" y1="84637" x2="6704" y2="85196"/>
                        <a14:foregroundMark x1="8939" y1="1117" x2="11173" y2="1117"/>
                        <a14:foregroundMark x1="2324" y1="13408" x2="1117" y2="15084"/>
                        <a14:foregroundMark x1="2526" y1="13128" x2="2324" y2="13408"/>
                        <a14:foregroundMark x1="2727" y1="12849" x2="2526" y2="13128"/>
                        <a14:foregroundMark x1="11173" y1="1117" x2="2727" y2="12849"/>
                        <a14:foregroundMark x1="1117" y1="15084" x2="2235" y2="24581"/>
                        <a14:foregroundMark x1="8939" y1="2235" x2="8939" y2="2235"/>
                        <a14:foregroundMark x1="8939" y1="1676" x2="11173" y2="1676"/>
                        <a14:foregroundMark x1="11173" y1="559" x2="8380" y2="2235"/>
                        <a14:foregroundMark x1="19553" y1="99162" x2="17877" y2="98883"/>
                        <a14:foregroundMark x1="19553" y1="99162" x2="25140" y2="99162"/>
                        <a14:foregroundMark x1="47486" y1="99721" x2="42458" y2="99721"/>
                        <a14:foregroundMark x1="17318" y1="98603" x2="45810" y2="98603"/>
                        <a14:foregroundMark x1="45810" y1="98603" x2="53073" y2="98045"/>
                        <a14:foregroundMark x1="99162" y1="14246" x2="99441" y2="14804"/>
                        <a14:foregroundMark x1="99037" y1="13995" x2="99162" y2="14246"/>
                        <a14:foregroundMark x1="96648" y1="9218" x2="98074" y2="12069"/>
                        <a14:foregroundMark x1="97207" y1="12570" x2="97207" y2="12570"/>
                        <a14:foregroundMark x1="96648" y1="11173" x2="96648" y2="11173"/>
                        <a14:foregroundMark x1="38547" y1="98883" x2="51955" y2="98883"/>
                        <a14:foregroundMark x1="88827" y1="1117" x2="97765" y2="3911"/>
                        <a14:foregroundMark x1="18994" y1="96927" x2="17877" y2="96927"/>
                        <a14:foregroundMark x1="16201" y1="97765" x2="24022" y2="99721"/>
                        <a14:foregroundMark x1="13966" y1="99441" x2="44693" y2="98883"/>
                        <a14:foregroundMark x1="44693" y1="98883" x2="74302" y2="99162"/>
                        <a14:foregroundMark x1="74302" y1="99162" x2="87709" y2="98324"/>
                        <a14:foregroundMark x1="53631" y1="97765" x2="53073" y2="99721"/>
                        <a14:foregroundMark x1="50279" y1="98883" x2="47486" y2="99721"/>
                        <a14:foregroundMark x1="44693" y1="99721" x2="39665" y2="99721"/>
                        <a14:foregroundMark x1="27933" y1="98603" x2="34078" y2="98603"/>
                        <a14:foregroundMark x1="47486" y1="99162" x2="51397" y2="99162"/>
                        <a14:foregroundMark x1="44693" y1="99441" x2="56983" y2="99441"/>
                        <a14:foregroundMark x1="44134" y1="98883" x2="63128" y2="98883"/>
                        <a14:foregroundMark x1="54190" y1="98603" x2="40782" y2="99162"/>
                        <a14:backgroundMark x1="49162" y1="32961" x2="49162" y2="32961"/>
                        <a14:backgroundMark x1="51397" y1="33520" x2="51397" y2="33520"/>
                        <a14:backgroundMark x1="51397" y1="33520" x2="51397" y2="33520"/>
                        <a14:backgroundMark x1="44134" y1="29050" x2="54749" y2="58659"/>
                        <a14:backgroundMark x1="62570" y1="31285" x2="52514" y2="80168"/>
                        <a14:backgroundMark x1="52514" y1="80168" x2="54120" y2="82899"/>
                        <a14:backgroundMark x1="8380" y1="71229" x2="10869" y2="81808"/>
                        <a14:backgroundMark x1="87939" y1="80531" x2="88827" y2="79609"/>
                        <a14:backgroundMark x1="89257" y1="80439" x2="90294" y2="75714"/>
                        <a14:backgroundMark x1="86563" y1="21323" x2="75978" y2="12570"/>
                        <a14:backgroundMark x1="75978" y1="12570" x2="67598" y2="12849"/>
                        <a14:backgroundMark x1="88790" y1="14625" x2="88139" y2="21294"/>
                        <a14:backgroundMark x1="86034" y1="13128" x2="88827" y2="19832"/>
                        <a14:backgroundMark x1="87151" y1="12570" x2="82682" y2="12849"/>
                        <a14:backgroundMark x1="90053" y1="75716" x2="89944" y2="80168"/>
                        <a14:backgroundMark x1="89944" y1="80168" x2="89773" y2="80403"/>
                        <a14:backgroundMark x1="10828" y1="16719" x2="11173" y2="17039"/>
                        <a14:backgroundMark x1="99259" y1="14827" x2="99441" y2="15922"/>
                        <a14:backgroundMark x1="97765" y1="95251" x2="97207" y2="98045"/>
                        <a14:backgroundMark x1="55216" y1="85807" x2="87709" y2="83799"/>
                        <a14:backgroundMark x1="91061" y1="83799" x2="84358" y2="86592"/>
                        <a14:backgroundMark x1="16206" y1="85754" x2="36313" y2="85754"/>
                        <a14:backgroundMark x1="36313" y1="85754" x2="47486" y2="85475"/>
                        <a14:backgroundMark x1="91061" y1="0" x2="89385" y2="0"/>
                        <a14:backgroundMark x1="8380" y1="85196" x2="8380" y2="85196"/>
                        <a14:backgroundMark x1="89385" y1="21508" x2="89944" y2="24022"/>
                        <a14:backgroundMark x1="90503" y1="20391" x2="91061" y2="28771"/>
                        <a14:backgroundMark x1="8380" y1="13687" x2="10615" y2="13687"/>
                        <a14:backgroundMark x1="8380" y1="13408" x2="8380" y2="13408"/>
                        <a14:backgroundMark x1="8380" y1="13408" x2="8380" y2="13408"/>
                        <a14:backgroundMark x1="8939" y1="13128" x2="8939" y2="13128"/>
                        <a14:backgroundMark x1="20112" y1="12570" x2="19553" y2="12570"/>
                        <a14:backgroundMark x1="8380" y1="12849" x2="8380" y2="12849"/>
                        <a14:backgroundMark x1="98883" y1="12849" x2="98883" y2="12849"/>
                        <a14:backgroundMark x1="99441" y1="14246" x2="99441" y2="14246"/>
                        <a14:backgroundMark x1="99043" y1="12570" x2="99441" y2="13966"/>
                        <a14:backgroundMark x1="98883" y1="12011" x2="99043" y2="1257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923867" y="1446244"/>
            <a:ext cx="3054624" cy="5096045"/>
          </a:xfrm>
          <a:prstGeom prst="rect">
            <a:avLst/>
          </a:prstGeom>
        </p:spPr>
      </p:pic>
      <p:pic>
        <p:nvPicPr>
          <p:cNvPr id="23" name="그림 22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0938" y="2688210"/>
            <a:ext cx="1838798" cy="2182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7204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/>
          <p:cNvSpPr>
            <a:spLocks noGrp="1"/>
          </p:cNvSpPr>
          <p:nvPr>
            <p:ph type="title"/>
          </p:nvPr>
        </p:nvSpPr>
        <p:spPr>
          <a:xfrm>
            <a:off x="2874593" y="289955"/>
            <a:ext cx="6039820" cy="581025"/>
          </a:xfrm>
        </p:spPr>
        <p:txBody>
          <a:bodyPr/>
          <a:lstStyle/>
          <a:p>
            <a:r>
              <a:rPr lang="en-US" altLang="ko-KR" u="sng" dirty="0" err="1" smtClean="0">
                <a:latin typeface="뫼비우스 Bold" panose="02000500000000000000" pitchFamily="2" charset="-127"/>
                <a:ea typeface="뫼비우스 Bold" panose="02000500000000000000" pitchFamily="2" charset="-127"/>
              </a:rPr>
              <a:t>Gpskin</a:t>
            </a:r>
            <a:r>
              <a:rPr lang="en-US" altLang="ko-KR" u="sng" dirty="0" smtClean="0">
                <a:latin typeface="뫼비우스 Bold" panose="02000500000000000000" pitchFamily="2" charset="-127"/>
                <a:ea typeface="뫼비우스 Bold" panose="02000500000000000000" pitchFamily="2" charset="-127"/>
              </a:rPr>
              <a:t> </a:t>
            </a:r>
            <a:r>
              <a:rPr lang="ko-KR" altLang="en-US" u="sng" dirty="0" smtClean="0">
                <a:latin typeface="뫼비우스 Bold" panose="02000500000000000000" pitchFamily="2" charset="-127"/>
                <a:ea typeface="뫼비우스 Bold" panose="02000500000000000000" pitchFamily="2" charset="-127"/>
              </a:rPr>
              <a:t>활용법</a:t>
            </a:r>
            <a:endParaRPr lang="en-US" altLang="ko-KR" b="1" u="sng" dirty="0">
              <a:latin typeface="뫼비우스 Bold" panose="02000500000000000000" pitchFamily="2" charset="-127"/>
              <a:ea typeface="뫼비우스 Bold" panose="02000500000000000000" pitchFamily="2" charset="-127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BA4E7FF8-793E-43F0-BF2E-FC74EFD51A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9721" l="0" r="99441">
                        <a14:foregroundMark x1="11732" y1="1397" x2="37989" y2="7821"/>
                        <a14:foregroundMark x1="37989" y1="7821" x2="64273" y2="10349"/>
                        <a14:foregroundMark x1="37989" y1="2235" x2="9497" y2="6425"/>
                        <a14:foregroundMark x1="6548" y1="26774" x2="1117" y2="64246"/>
                        <a14:foregroundMark x1="9497" y1="6425" x2="8707" y2="11874"/>
                        <a14:foregroundMark x1="20452" y1="91158" x2="21788" y2="93017"/>
                        <a14:foregroundMark x1="1117" y1="64246" x2="6225" y2="71355"/>
                        <a14:foregroundMark x1="21788" y1="93017" x2="56425" y2="98045"/>
                        <a14:foregroundMark x1="56425" y1="98045" x2="74560" y2="91410"/>
                        <a14:foregroundMark x1="94392" y1="30501" x2="94972" y2="29050"/>
                        <a14:foregroundMark x1="92845" y1="34368" x2="93794" y2="31995"/>
                        <a14:foregroundMark x1="94972" y1="29050" x2="94811" y2="28709"/>
                        <a14:foregroundMark x1="80512" y1="8739" x2="69832" y2="1397"/>
                        <a14:foregroundMark x1="69832" y1="1397" x2="32961" y2="2793"/>
                        <a14:foregroundMark x1="18407" y1="91158" x2="27933" y2="97765"/>
                        <a14:foregroundMark x1="27933" y1="97765" x2="30168" y2="97765"/>
                        <a14:foregroundMark x1="2235" y1="92737" x2="22905" y2="98603"/>
                        <a14:foregroundMark x1="15084" y1="1397" x2="82123" y2="559"/>
                        <a14:foregroundMark x1="82123" y1="559" x2="82123" y2="559"/>
                        <a14:foregroundMark x1="94010" y1="91158" x2="93855" y2="93855"/>
                        <a14:foregroundMark x1="94155" y1="88618" x2="94102" y2="89539"/>
                        <a14:foregroundMark x1="94639" y1="80197" x2="94594" y2="80978"/>
                        <a14:foregroundMark x1="88199" y1="95340" x2="82618" y2="96805"/>
                        <a14:foregroundMark x1="93855" y1="93855" x2="90009" y2="94865"/>
                        <a14:foregroundMark x1="18994" y1="99162" x2="64993" y2="91343"/>
                        <a14:foregroundMark x1="80017" y1="91158" x2="93409" y2="95034"/>
                        <a14:foregroundMark x1="14845" y1="1117" x2="4789" y2="12849"/>
                        <a14:foregroundMark x1="15084" y1="838" x2="14845" y2="1117"/>
                        <a14:foregroundMark x1="3021" y1="19052" x2="1676" y2="37430"/>
                        <a14:foregroundMark x1="1117" y1="24022" x2="559" y2="33520"/>
                        <a14:foregroundMark x1="3272" y1="12849" x2="9497" y2="1117"/>
                        <a14:foregroundMark x1="9497" y1="1117" x2="14525" y2="1117"/>
                        <a14:foregroundMark x1="91139" y1="2235" x2="96648" y2="8380"/>
                        <a14:foregroundMark x1="89385" y1="279" x2="91139" y2="2235"/>
                        <a14:foregroundMark x1="18436" y1="0" x2="43017" y2="0"/>
                        <a14:foregroundMark x1="87709" y1="559" x2="89385" y2="838"/>
                        <a14:foregroundMark x1="91923" y1="2235" x2="95763" y2="9325"/>
                        <a14:foregroundMark x1="91620" y1="1676" x2="91923" y2="2235"/>
                        <a14:foregroundMark x1="93855" y1="2235" x2="96874" y2="9278"/>
                        <a14:foregroundMark x1="0" y1="36034" x2="559" y2="57542"/>
                        <a14:foregroundMark x1="93296" y1="45531" x2="93855" y2="75698"/>
                        <a14:foregroundMark x1="92813" y1="28742" x2="94413" y2="38547"/>
                        <a14:foregroundMark x1="94352" y1="28716" x2="94413" y2="29050"/>
                        <a14:foregroundMark x1="96648" y1="31006" x2="95531" y2="72067"/>
                        <a14:foregroundMark x1="67598" y1="98603" x2="82123" y2="97486"/>
                        <a14:foregroundMark x1="7821" y1="11732" x2="7917" y2="12495"/>
                        <a14:foregroundMark x1="7636" y1="13128" x2="7263" y2="13408"/>
                        <a14:foregroundMark x1="8008" y1="12849" x2="7636" y2="13128"/>
                        <a14:foregroundMark x1="9497" y1="11732" x2="8008" y2="12849"/>
                        <a14:foregroundMark x1="49162" y1="87989" x2="48111" y2="87976"/>
                        <a14:foregroundMark x1="14206" y1="89762" x2="14525" y2="89944"/>
                        <a14:foregroundMark x1="6704" y1="85475" x2="6910" y2="85593"/>
                        <a14:foregroundMark x1="44039" y1="88268" x2="49721" y2="88268"/>
                        <a14:foregroundMark x1="49162" y1="88268" x2="44454" y2="87932"/>
                        <a14:foregroundMark x1="44505" y1="87891" x2="49162" y2="89106"/>
                        <a14:foregroundMark x1="55866" y1="88547" x2="44361" y2="88008"/>
                        <a14:foregroundMark x1="6704" y1="86034" x2="6704" y2="86034"/>
                        <a14:foregroundMark x1="6704" y1="85196" x2="6704" y2="86592"/>
                        <a14:foregroundMark x1="6704" y1="84637" x2="6704" y2="85196"/>
                        <a14:foregroundMark x1="8939" y1="1117" x2="11173" y2="1117"/>
                        <a14:foregroundMark x1="2324" y1="13408" x2="1117" y2="15084"/>
                        <a14:foregroundMark x1="2526" y1="13128" x2="2324" y2="13408"/>
                        <a14:foregroundMark x1="2727" y1="12849" x2="2526" y2="13128"/>
                        <a14:foregroundMark x1="11173" y1="1117" x2="2727" y2="12849"/>
                        <a14:foregroundMark x1="1117" y1="15084" x2="2235" y2="24581"/>
                        <a14:foregroundMark x1="8939" y1="2235" x2="8939" y2="2235"/>
                        <a14:foregroundMark x1="8939" y1="1676" x2="11173" y2="1676"/>
                        <a14:foregroundMark x1="11173" y1="559" x2="8380" y2="2235"/>
                        <a14:foregroundMark x1="19553" y1="99162" x2="17877" y2="98883"/>
                        <a14:foregroundMark x1="19553" y1="99162" x2="25140" y2="99162"/>
                        <a14:foregroundMark x1="47486" y1="99721" x2="42458" y2="99721"/>
                        <a14:foregroundMark x1="17318" y1="98603" x2="45810" y2="98603"/>
                        <a14:foregroundMark x1="45810" y1="98603" x2="53073" y2="98045"/>
                        <a14:foregroundMark x1="99162" y1="14246" x2="99441" y2="14804"/>
                        <a14:foregroundMark x1="99037" y1="13995" x2="99162" y2="14246"/>
                        <a14:foregroundMark x1="96648" y1="9218" x2="98074" y2="12069"/>
                        <a14:foregroundMark x1="97207" y1="12570" x2="97207" y2="12570"/>
                        <a14:foregroundMark x1="96648" y1="11173" x2="96648" y2="11173"/>
                        <a14:foregroundMark x1="38547" y1="98883" x2="51955" y2="98883"/>
                        <a14:foregroundMark x1="88827" y1="1117" x2="97765" y2="3911"/>
                        <a14:foregroundMark x1="18994" y1="96927" x2="17877" y2="96927"/>
                        <a14:foregroundMark x1="16201" y1="97765" x2="24022" y2="99721"/>
                        <a14:foregroundMark x1="13966" y1="99441" x2="44693" y2="98883"/>
                        <a14:foregroundMark x1="44693" y1="98883" x2="74302" y2="99162"/>
                        <a14:foregroundMark x1="74302" y1="99162" x2="87709" y2="98324"/>
                        <a14:foregroundMark x1="53631" y1="97765" x2="53073" y2="99721"/>
                        <a14:foregroundMark x1="50279" y1="98883" x2="47486" y2="99721"/>
                        <a14:foregroundMark x1="44693" y1="99721" x2="39665" y2="99721"/>
                        <a14:foregroundMark x1="27933" y1="98603" x2="34078" y2="98603"/>
                        <a14:foregroundMark x1="47486" y1="99162" x2="51397" y2="99162"/>
                        <a14:foregroundMark x1="44693" y1="99441" x2="56983" y2="99441"/>
                        <a14:foregroundMark x1="44134" y1="98883" x2="63128" y2="98883"/>
                        <a14:foregroundMark x1="54190" y1="98603" x2="40782" y2="99162"/>
                        <a14:backgroundMark x1="49162" y1="32961" x2="49162" y2="32961"/>
                        <a14:backgroundMark x1="51397" y1="33520" x2="51397" y2="33520"/>
                        <a14:backgroundMark x1="51397" y1="33520" x2="51397" y2="33520"/>
                        <a14:backgroundMark x1="44134" y1="29050" x2="54749" y2="58659"/>
                        <a14:backgroundMark x1="62570" y1="31285" x2="52514" y2="80168"/>
                        <a14:backgroundMark x1="52514" y1="80168" x2="54120" y2="82899"/>
                        <a14:backgroundMark x1="8380" y1="71229" x2="10869" y2="81808"/>
                        <a14:backgroundMark x1="87939" y1="80531" x2="88827" y2="79609"/>
                        <a14:backgroundMark x1="89257" y1="80439" x2="90294" y2="75714"/>
                        <a14:backgroundMark x1="86563" y1="21323" x2="75978" y2="12570"/>
                        <a14:backgroundMark x1="75978" y1="12570" x2="67598" y2="12849"/>
                        <a14:backgroundMark x1="88790" y1="14625" x2="88139" y2="21294"/>
                        <a14:backgroundMark x1="86034" y1="13128" x2="88827" y2="19832"/>
                        <a14:backgroundMark x1="87151" y1="12570" x2="82682" y2="12849"/>
                        <a14:backgroundMark x1="90053" y1="75716" x2="89944" y2="80168"/>
                        <a14:backgroundMark x1="89944" y1="80168" x2="89773" y2="80403"/>
                        <a14:backgroundMark x1="10828" y1="16719" x2="11173" y2="17039"/>
                        <a14:backgroundMark x1="99259" y1="14827" x2="99441" y2="15922"/>
                        <a14:backgroundMark x1="97765" y1="95251" x2="97207" y2="98045"/>
                        <a14:backgroundMark x1="55216" y1="85807" x2="87709" y2="83799"/>
                        <a14:backgroundMark x1="91061" y1="83799" x2="84358" y2="86592"/>
                        <a14:backgroundMark x1="16206" y1="85754" x2="36313" y2="85754"/>
                        <a14:backgroundMark x1="36313" y1="85754" x2="47486" y2="85475"/>
                        <a14:backgroundMark x1="91061" y1="0" x2="89385" y2="0"/>
                        <a14:backgroundMark x1="8380" y1="85196" x2="8380" y2="85196"/>
                        <a14:backgroundMark x1="89385" y1="21508" x2="89944" y2="24022"/>
                        <a14:backgroundMark x1="90503" y1="20391" x2="91061" y2="28771"/>
                        <a14:backgroundMark x1="8380" y1="13687" x2="10615" y2="13687"/>
                        <a14:backgroundMark x1="8380" y1="13408" x2="8380" y2="13408"/>
                        <a14:backgroundMark x1="8380" y1="13408" x2="8380" y2="13408"/>
                        <a14:backgroundMark x1="8939" y1="13128" x2="8939" y2="13128"/>
                        <a14:backgroundMark x1="20112" y1="12570" x2="19553" y2="12570"/>
                        <a14:backgroundMark x1="8380" y1="12849" x2="8380" y2="12849"/>
                        <a14:backgroundMark x1="98883" y1="12849" x2="98883" y2="12849"/>
                        <a14:backgroundMark x1="99441" y1="14246" x2="99441" y2="14246"/>
                        <a14:backgroundMark x1="99043" y1="12570" x2="99441" y2="13966"/>
                        <a14:backgroundMark x1="98883" y1="12011" x2="99043" y2="1257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29810" y="1467593"/>
            <a:ext cx="3403779" cy="5096045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336"/>
          <a:stretch/>
        </p:blipFill>
        <p:spPr>
          <a:xfrm>
            <a:off x="988953" y="2079792"/>
            <a:ext cx="2885493" cy="3510125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BA4E7FF8-793E-43F0-BF2E-FC74EFD51A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9721" l="0" r="99441">
                        <a14:foregroundMark x1="11732" y1="1397" x2="37989" y2="7821"/>
                        <a14:foregroundMark x1="37989" y1="7821" x2="64273" y2="10349"/>
                        <a14:foregroundMark x1="37989" y1="2235" x2="9497" y2="6425"/>
                        <a14:foregroundMark x1="6548" y1="26774" x2="1117" y2="64246"/>
                        <a14:foregroundMark x1="9497" y1="6425" x2="8707" y2="11874"/>
                        <a14:foregroundMark x1="20452" y1="91158" x2="21788" y2="93017"/>
                        <a14:foregroundMark x1="1117" y1="64246" x2="6225" y2="71355"/>
                        <a14:foregroundMark x1="21788" y1="93017" x2="56425" y2="98045"/>
                        <a14:foregroundMark x1="56425" y1="98045" x2="74560" y2="91410"/>
                        <a14:foregroundMark x1="94392" y1="30501" x2="94972" y2="29050"/>
                        <a14:foregroundMark x1="92845" y1="34368" x2="93794" y2="31995"/>
                        <a14:foregroundMark x1="94972" y1="29050" x2="94811" y2="28709"/>
                        <a14:foregroundMark x1="80512" y1="8739" x2="69832" y2="1397"/>
                        <a14:foregroundMark x1="69832" y1="1397" x2="32961" y2="2793"/>
                        <a14:foregroundMark x1="18407" y1="91158" x2="27933" y2="97765"/>
                        <a14:foregroundMark x1="27933" y1="97765" x2="30168" y2="97765"/>
                        <a14:foregroundMark x1="2235" y1="92737" x2="22905" y2="98603"/>
                        <a14:foregroundMark x1="15084" y1="1397" x2="82123" y2="559"/>
                        <a14:foregroundMark x1="82123" y1="559" x2="82123" y2="559"/>
                        <a14:foregroundMark x1="94010" y1="91158" x2="93855" y2="93855"/>
                        <a14:foregroundMark x1="94155" y1="88618" x2="94102" y2="89539"/>
                        <a14:foregroundMark x1="94639" y1="80197" x2="94594" y2="80978"/>
                        <a14:foregroundMark x1="88199" y1="95340" x2="82618" y2="96805"/>
                        <a14:foregroundMark x1="93855" y1="93855" x2="90009" y2="94865"/>
                        <a14:foregroundMark x1="18994" y1="99162" x2="64993" y2="91343"/>
                        <a14:foregroundMark x1="80017" y1="91158" x2="93409" y2="95034"/>
                        <a14:foregroundMark x1="14845" y1="1117" x2="4789" y2="12849"/>
                        <a14:foregroundMark x1="15084" y1="838" x2="14845" y2="1117"/>
                        <a14:foregroundMark x1="3021" y1="19052" x2="1676" y2="37430"/>
                        <a14:foregroundMark x1="1117" y1="24022" x2="559" y2="33520"/>
                        <a14:foregroundMark x1="3272" y1="12849" x2="9497" y2="1117"/>
                        <a14:foregroundMark x1="9497" y1="1117" x2="14525" y2="1117"/>
                        <a14:foregroundMark x1="91139" y1="2235" x2="96648" y2="8380"/>
                        <a14:foregroundMark x1="89385" y1="279" x2="91139" y2="2235"/>
                        <a14:foregroundMark x1="18436" y1="0" x2="43017" y2="0"/>
                        <a14:foregroundMark x1="87709" y1="559" x2="89385" y2="838"/>
                        <a14:foregroundMark x1="91923" y1="2235" x2="95763" y2="9325"/>
                        <a14:foregroundMark x1="91620" y1="1676" x2="91923" y2="2235"/>
                        <a14:foregroundMark x1="93855" y1="2235" x2="96874" y2="9278"/>
                        <a14:foregroundMark x1="0" y1="36034" x2="559" y2="57542"/>
                        <a14:foregroundMark x1="93296" y1="45531" x2="93855" y2="75698"/>
                        <a14:foregroundMark x1="92813" y1="28742" x2="94413" y2="38547"/>
                        <a14:foregroundMark x1="94352" y1="28716" x2="94413" y2="29050"/>
                        <a14:foregroundMark x1="96648" y1="31006" x2="95531" y2="72067"/>
                        <a14:foregroundMark x1="67598" y1="98603" x2="82123" y2="97486"/>
                        <a14:foregroundMark x1="7821" y1="11732" x2="7917" y2="12495"/>
                        <a14:foregroundMark x1="7636" y1="13128" x2="7263" y2="13408"/>
                        <a14:foregroundMark x1="8008" y1="12849" x2="7636" y2="13128"/>
                        <a14:foregroundMark x1="9497" y1="11732" x2="8008" y2="12849"/>
                        <a14:foregroundMark x1="49162" y1="87989" x2="48111" y2="87976"/>
                        <a14:foregroundMark x1="14206" y1="89762" x2="14525" y2="89944"/>
                        <a14:foregroundMark x1="6704" y1="85475" x2="6910" y2="85593"/>
                        <a14:foregroundMark x1="44039" y1="88268" x2="49721" y2="88268"/>
                        <a14:foregroundMark x1="49162" y1="88268" x2="44454" y2="87932"/>
                        <a14:foregroundMark x1="44505" y1="87891" x2="49162" y2="89106"/>
                        <a14:foregroundMark x1="55866" y1="88547" x2="44361" y2="88008"/>
                        <a14:foregroundMark x1="6704" y1="86034" x2="6704" y2="86034"/>
                        <a14:foregroundMark x1="6704" y1="85196" x2="6704" y2="86592"/>
                        <a14:foregroundMark x1="6704" y1="84637" x2="6704" y2="85196"/>
                        <a14:foregroundMark x1="8939" y1="1117" x2="11173" y2="1117"/>
                        <a14:foregroundMark x1="2324" y1="13408" x2="1117" y2="15084"/>
                        <a14:foregroundMark x1="2526" y1="13128" x2="2324" y2="13408"/>
                        <a14:foregroundMark x1="2727" y1="12849" x2="2526" y2="13128"/>
                        <a14:foregroundMark x1="11173" y1="1117" x2="2727" y2="12849"/>
                        <a14:foregroundMark x1="1117" y1="15084" x2="2235" y2="24581"/>
                        <a14:foregroundMark x1="8939" y1="2235" x2="8939" y2="2235"/>
                        <a14:foregroundMark x1="8939" y1="1676" x2="11173" y2="1676"/>
                        <a14:foregroundMark x1="11173" y1="559" x2="8380" y2="2235"/>
                        <a14:foregroundMark x1="19553" y1="99162" x2="17877" y2="98883"/>
                        <a14:foregroundMark x1="19553" y1="99162" x2="25140" y2="99162"/>
                        <a14:foregroundMark x1="47486" y1="99721" x2="42458" y2="99721"/>
                        <a14:foregroundMark x1="17318" y1="98603" x2="45810" y2="98603"/>
                        <a14:foregroundMark x1="45810" y1="98603" x2="53073" y2="98045"/>
                        <a14:foregroundMark x1="99162" y1="14246" x2="99441" y2="14804"/>
                        <a14:foregroundMark x1="99037" y1="13995" x2="99162" y2="14246"/>
                        <a14:foregroundMark x1="96648" y1="9218" x2="98074" y2="12069"/>
                        <a14:foregroundMark x1="97207" y1="12570" x2="97207" y2="12570"/>
                        <a14:foregroundMark x1="96648" y1="11173" x2="96648" y2="11173"/>
                        <a14:foregroundMark x1="38547" y1="98883" x2="51955" y2="98883"/>
                        <a14:foregroundMark x1="88827" y1="1117" x2="97765" y2="3911"/>
                        <a14:foregroundMark x1="18994" y1="96927" x2="17877" y2="96927"/>
                        <a14:foregroundMark x1="16201" y1="97765" x2="24022" y2="99721"/>
                        <a14:foregroundMark x1="13966" y1="99441" x2="44693" y2="98883"/>
                        <a14:foregroundMark x1="44693" y1="98883" x2="74302" y2="99162"/>
                        <a14:foregroundMark x1="74302" y1="99162" x2="87709" y2="98324"/>
                        <a14:foregroundMark x1="53631" y1="97765" x2="53073" y2="99721"/>
                        <a14:foregroundMark x1="50279" y1="98883" x2="47486" y2="99721"/>
                        <a14:foregroundMark x1="44693" y1="99721" x2="39665" y2="99721"/>
                        <a14:foregroundMark x1="27933" y1="98603" x2="34078" y2="98603"/>
                        <a14:foregroundMark x1="47486" y1="99162" x2="51397" y2="99162"/>
                        <a14:foregroundMark x1="44693" y1="99441" x2="56983" y2="99441"/>
                        <a14:foregroundMark x1="44134" y1="98883" x2="63128" y2="98883"/>
                        <a14:foregroundMark x1="54190" y1="98603" x2="40782" y2="99162"/>
                        <a14:backgroundMark x1="49162" y1="32961" x2="49162" y2="32961"/>
                        <a14:backgroundMark x1="51397" y1="33520" x2="51397" y2="33520"/>
                        <a14:backgroundMark x1="51397" y1="33520" x2="51397" y2="33520"/>
                        <a14:backgroundMark x1="44134" y1="29050" x2="54749" y2="58659"/>
                        <a14:backgroundMark x1="62570" y1="31285" x2="52514" y2="80168"/>
                        <a14:backgroundMark x1="52514" y1="80168" x2="54120" y2="82899"/>
                        <a14:backgroundMark x1="8380" y1="71229" x2="10869" y2="81808"/>
                        <a14:backgroundMark x1="87939" y1="80531" x2="88827" y2="79609"/>
                        <a14:backgroundMark x1="89257" y1="80439" x2="90294" y2="75714"/>
                        <a14:backgroundMark x1="86563" y1="21323" x2="75978" y2="12570"/>
                        <a14:backgroundMark x1="75978" y1="12570" x2="67598" y2="12849"/>
                        <a14:backgroundMark x1="88790" y1="14625" x2="88139" y2="21294"/>
                        <a14:backgroundMark x1="86034" y1="13128" x2="88827" y2="19832"/>
                        <a14:backgroundMark x1="87151" y1="12570" x2="82682" y2="12849"/>
                        <a14:backgroundMark x1="90053" y1="75716" x2="89944" y2="80168"/>
                        <a14:backgroundMark x1="89944" y1="80168" x2="89773" y2="80403"/>
                        <a14:backgroundMark x1="10828" y1="16719" x2="11173" y2="17039"/>
                        <a14:backgroundMark x1="99259" y1="14827" x2="99441" y2="15922"/>
                        <a14:backgroundMark x1="97765" y1="95251" x2="97207" y2="98045"/>
                        <a14:backgroundMark x1="55216" y1="85807" x2="87709" y2="83799"/>
                        <a14:backgroundMark x1="91061" y1="83799" x2="84358" y2="86592"/>
                        <a14:backgroundMark x1="16206" y1="85754" x2="36313" y2="85754"/>
                        <a14:backgroundMark x1="36313" y1="85754" x2="47486" y2="85475"/>
                        <a14:backgroundMark x1="91061" y1="0" x2="89385" y2="0"/>
                        <a14:backgroundMark x1="8380" y1="85196" x2="8380" y2="85196"/>
                        <a14:backgroundMark x1="89385" y1="21508" x2="89944" y2="24022"/>
                        <a14:backgroundMark x1="90503" y1="20391" x2="91061" y2="28771"/>
                        <a14:backgroundMark x1="8380" y1="13687" x2="10615" y2="13687"/>
                        <a14:backgroundMark x1="8380" y1="13408" x2="8380" y2="13408"/>
                        <a14:backgroundMark x1="8380" y1="13408" x2="8380" y2="13408"/>
                        <a14:backgroundMark x1="8939" y1="13128" x2="8939" y2="13128"/>
                        <a14:backgroundMark x1="20112" y1="12570" x2="19553" y2="12570"/>
                        <a14:backgroundMark x1="8380" y1="12849" x2="8380" y2="12849"/>
                        <a14:backgroundMark x1="98883" y1="12849" x2="98883" y2="12849"/>
                        <a14:backgroundMark x1="99441" y1="14246" x2="99441" y2="14246"/>
                        <a14:backgroundMark x1="99043" y1="12570" x2="99441" y2="13966"/>
                        <a14:backgroundMark x1="98883" y1="12011" x2="99043" y2="1257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665280" y="1467592"/>
            <a:ext cx="3403779" cy="5096045"/>
          </a:xfrm>
          <a:prstGeom prst="rect">
            <a:avLst/>
          </a:prstGeo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BA4E7FF8-793E-43F0-BF2E-FC74EFD51A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9721" l="0" r="99441">
                        <a14:foregroundMark x1="11732" y1="1397" x2="37989" y2="7821"/>
                        <a14:foregroundMark x1="37989" y1="7821" x2="64273" y2="10349"/>
                        <a14:foregroundMark x1="37989" y1="2235" x2="9497" y2="6425"/>
                        <a14:foregroundMark x1="6548" y1="26774" x2="1117" y2="64246"/>
                        <a14:foregroundMark x1="9497" y1="6425" x2="8707" y2="11874"/>
                        <a14:foregroundMark x1="20452" y1="91158" x2="21788" y2="93017"/>
                        <a14:foregroundMark x1="1117" y1="64246" x2="6225" y2="71355"/>
                        <a14:foregroundMark x1="21788" y1="93017" x2="56425" y2="98045"/>
                        <a14:foregroundMark x1="56425" y1="98045" x2="74560" y2="91410"/>
                        <a14:foregroundMark x1="94392" y1="30501" x2="94972" y2="29050"/>
                        <a14:foregroundMark x1="92845" y1="34368" x2="93794" y2="31995"/>
                        <a14:foregroundMark x1="94972" y1="29050" x2="94811" y2="28709"/>
                        <a14:foregroundMark x1="80512" y1="8739" x2="69832" y2="1397"/>
                        <a14:foregroundMark x1="69832" y1="1397" x2="32961" y2="2793"/>
                        <a14:foregroundMark x1="18407" y1="91158" x2="27933" y2="97765"/>
                        <a14:foregroundMark x1="27933" y1="97765" x2="30168" y2="97765"/>
                        <a14:foregroundMark x1="2235" y1="92737" x2="22905" y2="98603"/>
                        <a14:foregroundMark x1="15084" y1="1397" x2="82123" y2="559"/>
                        <a14:foregroundMark x1="82123" y1="559" x2="82123" y2="559"/>
                        <a14:foregroundMark x1="94010" y1="91158" x2="93855" y2="93855"/>
                        <a14:foregroundMark x1="94155" y1="88618" x2="94102" y2="89539"/>
                        <a14:foregroundMark x1="94639" y1="80197" x2="94594" y2="80978"/>
                        <a14:foregroundMark x1="88199" y1="95340" x2="82618" y2="96805"/>
                        <a14:foregroundMark x1="93855" y1="93855" x2="90009" y2="94865"/>
                        <a14:foregroundMark x1="18994" y1="99162" x2="64993" y2="91343"/>
                        <a14:foregroundMark x1="80017" y1="91158" x2="93409" y2="95034"/>
                        <a14:foregroundMark x1="14845" y1="1117" x2="4789" y2="12849"/>
                        <a14:foregroundMark x1="15084" y1="838" x2="14845" y2="1117"/>
                        <a14:foregroundMark x1="3021" y1="19052" x2="1676" y2="37430"/>
                        <a14:foregroundMark x1="1117" y1="24022" x2="559" y2="33520"/>
                        <a14:foregroundMark x1="3272" y1="12849" x2="9497" y2="1117"/>
                        <a14:foregroundMark x1="9497" y1="1117" x2="14525" y2="1117"/>
                        <a14:foregroundMark x1="91139" y1="2235" x2="96648" y2="8380"/>
                        <a14:foregroundMark x1="89385" y1="279" x2="91139" y2="2235"/>
                        <a14:foregroundMark x1="18436" y1="0" x2="43017" y2="0"/>
                        <a14:foregroundMark x1="87709" y1="559" x2="89385" y2="838"/>
                        <a14:foregroundMark x1="91923" y1="2235" x2="95763" y2="9325"/>
                        <a14:foregroundMark x1="91620" y1="1676" x2="91923" y2="2235"/>
                        <a14:foregroundMark x1="93855" y1="2235" x2="96874" y2="9278"/>
                        <a14:foregroundMark x1="0" y1="36034" x2="559" y2="57542"/>
                        <a14:foregroundMark x1="93296" y1="45531" x2="93855" y2="75698"/>
                        <a14:foregroundMark x1="92813" y1="28742" x2="94413" y2="38547"/>
                        <a14:foregroundMark x1="94352" y1="28716" x2="94413" y2="29050"/>
                        <a14:foregroundMark x1="96648" y1="31006" x2="95531" y2="72067"/>
                        <a14:foregroundMark x1="67598" y1="98603" x2="82123" y2="97486"/>
                        <a14:foregroundMark x1="7821" y1="11732" x2="7917" y2="12495"/>
                        <a14:foregroundMark x1="7636" y1="13128" x2="7263" y2="13408"/>
                        <a14:foregroundMark x1="8008" y1="12849" x2="7636" y2="13128"/>
                        <a14:foregroundMark x1="9497" y1="11732" x2="8008" y2="12849"/>
                        <a14:foregroundMark x1="49162" y1="87989" x2="48111" y2="87976"/>
                        <a14:foregroundMark x1="14206" y1="89762" x2="14525" y2="89944"/>
                        <a14:foregroundMark x1="6704" y1="85475" x2="6910" y2="85593"/>
                        <a14:foregroundMark x1="44039" y1="88268" x2="49721" y2="88268"/>
                        <a14:foregroundMark x1="49162" y1="88268" x2="44454" y2="87932"/>
                        <a14:foregroundMark x1="44505" y1="87891" x2="49162" y2="89106"/>
                        <a14:foregroundMark x1="55866" y1="88547" x2="44361" y2="88008"/>
                        <a14:foregroundMark x1="6704" y1="86034" x2="6704" y2="86034"/>
                        <a14:foregroundMark x1="6704" y1="85196" x2="6704" y2="86592"/>
                        <a14:foregroundMark x1="6704" y1="84637" x2="6704" y2="85196"/>
                        <a14:foregroundMark x1="8939" y1="1117" x2="11173" y2="1117"/>
                        <a14:foregroundMark x1="2324" y1="13408" x2="1117" y2="15084"/>
                        <a14:foregroundMark x1="2526" y1="13128" x2="2324" y2="13408"/>
                        <a14:foregroundMark x1="2727" y1="12849" x2="2526" y2="13128"/>
                        <a14:foregroundMark x1="11173" y1="1117" x2="2727" y2="12849"/>
                        <a14:foregroundMark x1="1117" y1="15084" x2="2235" y2="24581"/>
                        <a14:foregroundMark x1="8939" y1="2235" x2="8939" y2="2235"/>
                        <a14:foregroundMark x1="8939" y1="1676" x2="11173" y2="1676"/>
                        <a14:foregroundMark x1="11173" y1="559" x2="8380" y2="2235"/>
                        <a14:foregroundMark x1="19553" y1="99162" x2="17877" y2="98883"/>
                        <a14:foregroundMark x1="19553" y1="99162" x2="25140" y2="99162"/>
                        <a14:foregroundMark x1="47486" y1="99721" x2="42458" y2="99721"/>
                        <a14:foregroundMark x1="17318" y1="98603" x2="45810" y2="98603"/>
                        <a14:foregroundMark x1="45810" y1="98603" x2="53073" y2="98045"/>
                        <a14:foregroundMark x1="99162" y1="14246" x2="99441" y2="14804"/>
                        <a14:foregroundMark x1="99037" y1="13995" x2="99162" y2="14246"/>
                        <a14:foregroundMark x1="96648" y1="9218" x2="98074" y2="12069"/>
                        <a14:foregroundMark x1="97207" y1="12570" x2="97207" y2="12570"/>
                        <a14:foregroundMark x1="96648" y1="11173" x2="96648" y2="11173"/>
                        <a14:foregroundMark x1="38547" y1="98883" x2="51955" y2="98883"/>
                        <a14:foregroundMark x1="88827" y1="1117" x2="97765" y2="3911"/>
                        <a14:foregroundMark x1="18994" y1="96927" x2="17877" y2="96927"/>
                        <a14:foregroundMark x1="16201" y1="97765" x2="24022" y2="99721"/>
                        <a14:foregroundMark x1="13966" y1="99441" x2="44693" y2="98883"/>
                        <a14:foregroundMark x1="44693" y1="98883" x2="74302" y2="99162"/>
                        <a14:foregroundMark x1="74302" y1="99162" x2="87709" y2="98324"/>
                        <a14:foregroundMark x1="53631" y1="97765" x2="53073" y2="99721"/>
                        <a14:foregroundMark x1="50279" y1="98883" x2="47486" y2="99721"/>
                        <a14:foregroundMark x1="44693" y1="99721" x2="39665" y2="99721"/>
                        <a14:foregroundMark x1="27933" y1="98603" x2="34078" y2="98603"/>
                        <a14:foregroundMark x1="47486" y1="99162" x2="51397" y2="99162"/>
                        <a14:foregroundMark x1="44693" y1="99441" x2="56983" y2="99441"/>
                        <a14:foregroundMark x1="44134" y1="98883" x2="63128" y2="98883"/>
                        <a14:foregroundMark x1="54190" y1="98603" x2="40782" y2="99162"/>
                        <a14:backgroundMark x1="49162" y1="32961" x2="49162" y2="32961"/>
                        <a14:backgroundMark x1="51397" y1="33520" x2="51397" y2="33520"/>
                        <a14:backgroundMark x1="51397" y1="33520" x2="51397" y2="33520"/>
                        <a14:backgroundMark x1="44134" y1="29050" x2="54749" y2="58659"/>
                        <a14:backgroundMark x1="62570" y1="31285" x2="52514" y2="80168"/>
                        <a14:backgroundMark x1="52514" y1="80168" x2="54120" y2="82899"/>
                        <a14:backgroundMark x1="8380" y1="71229" x2="10869" y2="81808"/>
                        <a14:backgroundMark x1="87939" y1="80531" x2="88827" y2="79609"/>
                        <a14:backgroundMark x1="89257" y1="80439" x2="90294" y2="75714"/>
                        <a14:backgroundMark x1="86563" y1="21323" x2="75978" y2="12570"/>
                        <a14:backgroundMark x1="75978" y1="12570" x2="67598" y2="12849"/>
                        <a14:backgroundMark x1="88790" y1="14625" x2="88139" y2="21294"/>
                        <a14:backgroundMark x1="86034" y1="13128" x2="88827" y2="19832"/>
                        <a14:backgroundMark x1="87151" y1="12570" x2="82682" y2="12849"/>
                        <a14:backgroundMark x1="90053" y1="75716" x2="89944" y2="80168"/>
                        <a14:backgroundMark x1="89944" y1="80168" x2="89773" y2="80403"/>
                        <a14:backgroundMark x1="10828" y1="16719" x2="11173" y2="17039"/>
                        <a14:backgroundMark x1="99259" y1="14827" x2="99441" y2="15922"/>
                        <a14:backgroundMark x1="97765" y1="95251" x2="97207" y2="98045"/>
                        <a14:backgroundMark x1="55216" y1="85807" x2="87709" y2="83799"/>
                        <a14:backgroundMark x1="91061" y1="83799" x2="84358" y2="86592"/>
                        <a14:backgroundMark x1="16206" y1="85754" x2="36313" y2="85754"/>
                        <a14:backgroundMark x1="36313" y1="85754" x2="47486" y2="85475"/>
                        <a14:backgroundMark x1="91061" y1="0" x2="89385" y2="0"/>
                        <a14:backgroundMark x1="8380" y1="85196" x2="8380" y2="85196"/>
                        <a14:backgroundMark x1="89385" y1="21508" x2="89944" y2="24022"/>
                        <a14:backgroundMark x1="90503" y1="20391" x2="91061" y2="28771"/>
                        <a14:backgroundMark x1="8380" y1="13687" x2="10615" y2="13687"/>
                        <a14:backgroundMark x1="8380" y1="13408" x2="8380" y2="13408"/>
                        <a14:backgroundMark x1="8380" y1="13408" x2="8380" y2="13408"/>
                        <a14:backgroundMark x1="8939" y1="13128" x2="8939" y2="13128"/>
                        <a14:backgroundMark x1="20112" y1="12570" x2="19553" y2="12570"/>
                        <a14:backgroundMark x1="8380" y1="12849" x2="8380" y2="12849"/>
                        <a14:backgroundMark x1="98883" y1="12849" x2="98883" y2="12849"/>
                        <a14:backgroundMark x1="99441" y1="14246" x2="99441" y2="14246"/>
                        <a14:backgroundMark x1="99043" y1="12570" x2="99441" y2="13966"/>
                        <a14:backgroundMark x1="98883" y1="12011" x2="99043" y2="1257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600751" y="1467593"/>
            <a:ext cx="3403779" cy="5096045"/>
          </a:xfrm>
          <a:prstGeom prst="rect">
            <a:avLst/>
          </a:prstGeom>
        </p:spPr>
      </p:pic>
      <p:sp>
        <p:nvSpPr>
          <p:cNvPr id="11" name="타원 10"/>
          <p:cNvSpPr/>
          <p:nvPr/>
        </p:nvSpPr>
        <p:spPr>
          <a:xfrm>
            <a:off x="928568" y="2156602"/>
            <a:ext cx="537922" cy="388189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2" name="그림 11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413"/>
          <a:stretch/>
        </p:blipFill>
        <p:spPr>
          <a:xfrm>
            <a:off x="4914150" y="2079792"/>
            <a:ext cx="2906038" cy="3707233"/>
          </a:xfrm>
          <a:prstGeom prst="rect">
            <a:avLst/>
          </a:prstGeom>
        </p:spPr>
      </p:pic>
      <p:sp>
        <p:nvSpPr>
          <p:cNvPr id="13" name="타원 12"/>
          <p:cNvSpPr/>
          <p:nvPr/>
        </p:nvSpPr>
        <p:spPr>
          <a:xfrm>
            <a:off x="4984137" y="2544791"/>
            <a:ext cx="901679" cy="388189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299"/>
          <a:stretch/>
        </p:blipFill>
        <p:spPr>
          <a:xfrm>
            <a:off x="8914413" y="2079792"/>
            <a:ext cx="2877130" cy="3819967"/>
          </a:xfrm>
          <a:prstGeom prst="rect">
            <a:avLst/>
          </a:prstGeom>
        </p:spPr>
      </p:pic>
      <p:sp>
        <p:nvSpPr>
          <p:cNvPr id="15" name="타원 14"/>
          <p:cNvSpPr/>
          <p:nvPr/>
        </p:nvSpPr>
        <p:spPr>
          <a:xfrm>
            <a:off x="9830056" y="4015614"/>
            <a:ext cx="1045844" cy="48442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19321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667"/>
          <a:stretch/>
        </p:blipFill>
        <p:spPr>
          <a:xfrm>
            <a:off x="1001599" y="2079321"/>
            <a:ext cx="2868944" cy="3657600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BA4E7FF8-793E-43F0-BF2E-FC74EFD51A7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9721" l="0" r="99441">
                        <a14:foregroundMark x1="11732" y1="1397" x2="37989" y2="7821"/>
                        <a14:foregroundMark x1="37989" y1="7821" x2="64273" y2="10349"/>
                        <a14:foregroundMark x1="37989" y1="2235" x2="9497" y2="6425"/>
                        <a14:foregroundMark x1="6548" y1="26774" x2="1117" y2="64246"/>
                        <a14:foregroundMark x1="9497" y1="6425" x2="8707" y2="11874"/>
                        <a14:foregroundMark x1="20452" y1="91158" x2="21788" y2="93017"/>
                        <a14:foregroundMark x1="1117" y1="64246" x2="6225" y2="71355"/>
                        <a14:foregroundMark x1="21788" y1="93017" x2="56425" y2="98045"/>
                        <a14:foregroundMark x1="56425" y1="98045" x2="74560" y2="91410"/>
                        <a14:foregroundMark x1="94392" y1="30501" x2="94972" y2="29050"/>
                        <a14:foregroundMark x1="92845" y1="34368" x2="93794" y2="31995"/>
                        <a14:foregroundMark x1="94972" y1="29050" x2="94811" y2="28709"/>
                        <a14:foregroundMark x1="80512" y1="8739" x2="69832" y2="1397"/>
                        <a14:foregroundMark x1="69832" y1="1397" x2="32961" y2="2793"/>
                        <a14:foregroundMark x1="18407" y1="91158" x2="27933" y2="97765"/>
                        <a14:foregroundMark x1="27933" y1="97765" x2="30168" y2="97765"/>
                        <a14:foregroundMark x1="2235" y1="92737" x2="22905" y2="98603"/>
                        <a14:foregroundMark x1="15084" y1="1397" x2="82123" y2="559"/>
                        <a14:foregroundMark x1="82123" y1="559" x2="82123" y2="559"/>
                        <a14:foregroundMark x1="94010" y1="91158" x2="93855" y2="93855"/>
                        <a14:foregroundMark x1="94155" y1="88618" x2="94102" y2="89539"/>
                        <a14:foregroundMark x1="94639" y1="80197" x2="94594" y2="80978"/>
                        <a14:foregroundMark x1="88199" y1="95340" x2="82618" y2="96805"/>
                        <a14:foregroundMark x1="93855" y1="93855" x2="90009" y2="94865"/>
                        <a14:foregroundMark x1="18994" y1="99162" x2="64993" y2="91343"/>
                        <a14:foregroundMark x1="80017" y1="91158" x2="93409" y2="95034"/>
                        <a14:foregroundMark x1="14845" y1="1117" x2="4789" y2="12849"/>
                        <a14:foregroundMark x1="15084" y1="838" x2="14845" y2="1117"/>
                        <a14:foregroundMark x1="3021" y1="19052" x2="1676" y2="37430"/>
                        <a14:foregroundMark x1="1117" y1="24022" x2="559" y2="33520"/>
                        <a14:foregroundMark x1="3272" y1="12849" x2="9497" y2="1117"/>
                        <a14:foregroundMark x1="9497" y1="1117" x2="14525" y2="1117"/>
                        <a14:foregroundMark x1="91139" y1="2235" x2="96648" y2="8380"/>
                        <a14:foregroundMark x1="89385" y1="279" x2="91139" y2="2235"/>
                        <a14:foregroundMark x1="18436" y1="0" x2="43017" y2="0"/>
                        <a14:foregroundMark x1="87709" y1="559" x2="89385" y2="838"/>
                        <a14:foregroundMark x1="91923" y1="2235" x2="95763" y2="9325"/>
                        <a14:foregroundMark x1="91620" y1="1676" x2="91923" y2="2235"/>
                        <a14:foregroundMark x1="93855" y1="2235" x2="96874" y2="9278"/>
                        <a14:foregroundMark x1="0" y1="36034" x2="559" y2="57542"/>
                        <a14:foregroundMark x1="93296" y1="45531" x2="93855" y2="75698"/>
                        <a14:foregroundMark x1="92813" y1="28742" x2="94413" y2="38547"/>
                        <a14:foregroundMark x1="94352" y1="28716" x2="94413" y2="29050"/>
                        <a14:foregroundMark x1="96648" y1="31006" x2="95531" y2="72067"/>
                        <a14:foregroundMark x1="67598" y1="98603" x2="82123" y2="97486"/>
                        <a14:foregroundMark x1="7821" y1="11732" x2="7917" y2="12495"/>
                        <a14:foregroundMark x1="7636" y1="13128" x2="7263" y2="13408"/>
                        <a14:foregroundMark x1="8008" y1="12849" x2="7636" y2="13128"/>
                        <a14:foregroundMark x1="9497" y1="11732" x2="8008" y2="12849"/>
                        <a14:foregroundMark x1="49162" y1="87989" x2="48111" y2="87976"/>
                        <a14:foregroundMark x1="14206" y1="89762" x2="14525" y2="89944"/>
                        <a14:foregroundMark x1="6704" y1="85475" x2="6910" y2="85593"/>
                        <a14:foregroundMark x1="44039" y1="88268" x2="49721" y2="88268"/>
                        <a14:foregroundMark x1="49162" y1="88268" x2="44454" y2="87932"/>
                        <a14:foregroundMark x1="44505" y1="87891" x2="49162" y2="89106"/>
                        <a14:foregroundMark x1="55866" y1="88547" x2="44361" y2="88008"/>
                        <a14:foregroundMark x1="6704" y1="86034" x2="6704" y2="86034"/>
                        <a14:foregroundMark x1="6704" y1="85196" x2="6704" y2="86592"/>
                        <a14:foregroundMark x1="6704" y1="84637" x2="6704" y2="85196"/>
                        <a14:foregroundMark x1="8939" y1="1117" x2="11173" y2="1117"/>
                        <a14:foregroundMark x1="2324" y1="13408" x2="1117" y2="15084"/>
                        <a14:foregroundMark x1="2526" y1="13128" x2="2324" y2="13408"/>
                        <a14:foregroundMark x1="2727" y1="12849" x2="2526" y2="13128"/>
                        <a14:foregroundMark x1="11173" y1="1117" x2="2727" y2="12849"/>
                        <a14:foregroundMark x1="1117" y1="15084" x2="2235" y2="24581"/>
                        <a14:foregroundMark x1="8939" y1="2235" x2="8939" y2="2235"/>
                        <a14:foregroundMark x1="8939" y1="1676" x2="11173" y2="1676"/>
                        <a14:foregroundMark x1="11173" y1="559" x2="8380" y2="2235"/>
                        <a14:foregroundMark x1="19553" y1="99162" x2="17877" y2="98883"/>
                        <a14:foregroundMark x1="19553" y1="99162" x2="25140" y2="99162"/>
                        <a14:foregroundMark x1="47486" y1="99721" x2="42458" y2="99721"/>
                        <a14:foregroundMark x1="17318" y1="98603" x2="45810" y2="98603"/>
                        <a14:foregroundMark x1="45810" y1="98603" x2="53073" y2="98045"/>
                        <a14:foregroundMark x1="99162" y1="14246" x2="99441" y2="14804"/>
                        <a14:foregroundMark x1="99037" y1="13995" x2="99162" y2="14246"/>
                        <a14:foregroundMark x1="96648" y1="9218" x2="98074" y2="12069"/>
                        <a14:foregroundMark x1="97207" y1="12570" x2="97207" y2="12570"/>
                        <a14:foregroundMark x1="96648" y1="11173" x2="96648" y2="11173"/>
                        <a14:foregroundMark x1="38547" y1="98883" x2="51955" y2="98883"/>
                        <a14:foregroundMark x1="88827" y1="1117" x2="97765" y2="3911"/>
                        <a14:foregroundMark x1="18994" y1="96927" x2="17877" y2="96927"/>
                        <a14:foregroundMark x1="16201" y1="97765" x2="24022" y2="99721"/>
                        <a14:foregroundMark x1="13966" y1="99441" x2="44693" y2="98883"/>
                        <a14:foregroundMark x1="44693" y1="98883" x2="74302" y2="99162"/>
                        <a14:foregroundMark x1="74302" y1="99162" x2="87709" y2="98324"/>
                        <a14:foregroundMark x1="53631" y1="97765" x2="53073" y2="99721"/>
                        <a14:foregroundMark x1="50279" y1="98883" x2="47486" y2="99721"/>
                        <a14:foregroundMark x1="44693" y1="99721" x2="39665" y2="99721"/>
                        <a14:foregroundMark x1="27933" y1="98603" x2="34078" y2="98603"/>
                        <a14:foregroundMark x1="47486" y1="99162" x2="51397" y2="99162"/>
                        <a14:foregroundMark x1="44693" y1="99441" x2="56983" y2="99441"/>
                        <a14:foregroundMark x1="44134" y1="98883" x2="63128" y2="98883"/>
                        <a14:foregroundMark x1="54190" y1="98603" x2="40782" y2="99162"/>
                        <a14:backgroundMark x1="49162" y1="32961" x2="49162" y2="32961"/>
                        <a14:backgroundMark x1="51397" y1="33520" x2="51397" y2="33520"/>
                        <a14:backgroundMark x1="51397" y1="33520" x2="51397" y2="33520"/>
                        <a14:backgroundMark x1="44134" y1="29050" x2="54749" y2="58659"/>
                        <a14:backgroundMark x1="62570" y1="31285" x2="52514" y2="80168"/>
                        <a14:backgroundMark x1="52514" y1="80168" x2="54120" y2="82899"/>
                        <a14:backgroundMark x1="8380" y1="71229" x2="10869" y2="81808"/>
                        <a14:backgroundMark x1="87939" y1="80531" x2="88827" y2="79609"/>
                        <a14:backgroundMark x1="89257" y1="80439" x2="90294" y2="75714"/>
                        <a14:backgroundMark x1="86563" y1="21323" x2="75978" y2="12570"/>
                        <a14:backgroundMark x1="75978" y1="12570" x2="67598" y2="12849"/>
                        <a14:backgroundMark x1="88790" y1="14625" x2="88139" y2="21294"/>
                        <a14:backgroundMark x1="86034" y1="13128" x2="88827" y2="19832"/>
                        <a14:backgroundMark x1="87151" y1="12570" x2="82682" y2="12849"/>
                        <a14:backgroundMark x1="90053" y1="75716" x2="89944" y2="80168"/>
                        <a14:backgroundMark x1="89944" y1="80168" x2="89773" y2="80403"/>
                        <a14:backgroundMark x1="10828" y1="16719" x2="11173" y2="17039"/>
                        <a14:backgroundMark x1="99259" y1="14827" x2="99441" y2="15922"/>
                        <a14:backgroundMark x1="97765" y1="95251" x2="97207" y2="98045"/>
                        <a14:backgroundMark x1="55216" y1="85807" x2="87709" y2="83799"/>
                        <a14:backgroundMark x1="91061" y1="83799" x2="84358" y2="86592"/>
                        <a14:backgroundMark x1="16206" y1="85754" x2="36313" y2="85754"/>
                        <a14:backgroundMark x1="36313" y1="85754" x2="47486" y2="85475"/>
                        <a14:backgroundMark x1="91061" y1="0" x2="89385" y2="0"/>
                        <a14:backgroundMark x1="8380" y1="85196" x2="8380" y2="85196"/>
                        <a14:backgroundMark x1="89385" y1="21508" x2="89944" y2="24022"/>
                        <a14:backgroundMark x1="90503" y1="20391" x2="91061" y2="28771"/>
                        <a14:backgroundMark x1="8380" y1="13687" x2="10615" y2="13687"/>
                        <a14:backgroundMark x1="8380" y1="13408" x2="8380" y2="13408"/>
                        <a14:backgroundMark x1="8380" y1="13408" x2="8380" y2="13408"/>
                        <a14:backgroundMark x1="8939" y1="13128" x2="8939" y2="13128"/>
                        <a14:backgroundMark x1="20112" y1="12570" x2="19553" y2="12570"/>
                        <a14:backgroundMark x1="8380" y1="12849" x2="8380" y2="12849"/>
                        <a14:backgroundMark x1="98883" y1="12849" x2="98883" y2="12849"/>
                        <a14:backgroundMark x1="99441" y1="14246" x2="99441" y2="14246"/>
                        <a14:backgroundMark x1="99043" y1="12570" x2="99441" y2="13966"/>
                        <a14:backgroundMark x1="98883" y1="12011" x2="99043" y2="1257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29810" y="1467593"/>
            <a:ext cx="3403779" cy="5096045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BA4E7FF8-793E-43F0-BF2E-FC74EFD51A7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9721" l="0" r="99441">
                        <a14:foregroundMark x1="11732" y1="1397" x2="37989" y2="7821"/>
                        <a14:foregroundMark x1="37989" y1="7821" x2="64273" y2="10349"/>
                        <a14:foregroundMark x1="37989" y1="2235" x2="9497" y2="6425"/>
                        <a14:foregroundMark x1="6548" y1="26774" x2="1117" y2="64246"/>
                        <a14:foregroundMark x1="9497" y1="6425" x2="8707" y2="11874"/>
                        <a14:foregroundMark x1="20452" y1="91158" x2="21788" y2="93017"/>
                        <a14:foregroundMark x1="1117" y1="64246" x2="6225" y2="71355"/>
                        <a14:foregroundMark x1="21788" y1="93017" x2="56425" y2="98045"/>
                        <a14:foregroundMark x1="56425" y1="98045" x2="74560" y2="91410"/>
                        <a14:foregroundMark x1="94392" y1="30501" x2="94972" y2="29050"/>
                        <a14:foregroundMark x1="92845" y1="34368" x2="93794" y2="31995"/>
                        <a14:foregroundMark x1="94972" y1="29050" x2="94811" y2="28709"/>
                        <a14:foregroundMark x1="80512" y1="8739" x2="69832" y2="1397"/>
                        <a14:foregroundMark x1="69832" y1="1397" x2="32961" y2="2793"/>
                        <a14:foregroundMark x1="18407" y1="91158" x2="27933" y2="97765"/>
                        <a14:foregroundMark x1="27933" y1="97765" x2="30168" y2="97765"/>
                        <a14:foregroundMark x1="2235" y1="92737" x2="22905" y2="98603"/>
                        <a14:foregroundMark x1="15084" y1="1397" x2="82123" y2="559"/>
                        <a14:foregroundMark x1="82123" y1="559" x2="82123" y2="559"/>
                        <a14:foregroundMark x1="94010" y1="91158" x2="93855" y2="93855"/>
                        <a14:foregroundMark x1="94155" y1="88618" x2="94102" y2="89539"/>
                        <a14:foregroundMark x1="94639" y1="80197" x2="94594" y2="80978"/>
                        <a14:foregroundMark x1="88199" y1="95340" x2="82618" y2="96805"/>
                        <a14:foregroundMark x1="93855" y1="93855" x2="90009" y2="94865"/>
                        <a14:foregroundMark x1="18994" y1="99162" x2="64993" y2="91343"/>
                        <a14:foregroundMark x1="80017" y1="91158" x2="93409" y2="95034"/>
                        <a14:foregroundMark x1="14845" y1="1117" x2="4789" y2="12849"/>
                        <a14:foregroundMark x1="15084" y1="838" x2="14845" y2="1117"/>
                        <a14:foregroundMark x1="3021" y1="19052" x2="1676" y2="37430"/>
                        <a14:foregroundMark x1="1117" y1="24022" x2="559" y2="33520"/>
                        <a14:foregroundMark x1="3272" y1="12849" x2="9497" y2="1117"/>
                        <a14:foregroundMark x1="9497" y1="1117" x2="14525" y2="1117"/>
                        <a14:foregroundMark x1="91139" y1="2235" x2="96648" y2="8380"/>
                        <a14:foregroundMark x1="89385" y1="279" x2="91139" y2="2235"/>
                        <a14:foregroundMark x1="18436" y1="0" x2="43017" y2="0"/>
                        <a14:foregroundMark x1="87709" y1="559" x2="89385" y2="838"/>
                        <a14:foregroundMark x1="91923" y1="2235" x2="95763" y2="9325"/>
                        <a14:foregroundMark x1="91620" y1="1676" x2="91923" y2="2235"/>
                        <a14:foregroundMark x1="93855" y1="2235" x2="96874" y2="9278"/>
                        <a14:foregroundMark x1="0" y1="36034" x2="559" y2="57542"/>
                        <a14:foregroundMark x1="93296" y1="45531" x2="93855" y2="75698"/>
                        <a14:foregroundMark x1="92813" y1="28742" x2="94413" y2="38547"/>
                        <a14:foregroundMark x1="94352" y1="28716" x2="94413" y2="29050"/>
                        <a14:foregroundMark x1="96648" y1="31006" x2="95531" y2="72067"/>
                        <a14:foregroundMark x1="67598" y1="98603" x2="82123" y2="97486"/>
                        <a14:foregroundMark x1="7821" y1="11732" x2="7917" y2="12495"/>
                        <a14:foregroundMark x1="7636" y1="13128" x2="7263" y2="13408"/>
                        <a14:foregroundMark x1="8008" y1="12849" x2="7636" y2="13128"/>
                        <a14:foregroundMark x1="9497" y1="11732" x2="8008" y2="12849"/>
                        <a14:foregroundMark x1="49162" y1="87989" x2="48111" y2="87976"/>
                        <a14:foregroundMark x1="14206" y1="89762" x2="14525" y2="89944"/>
                        <a14:foregroundMark x1="6704" y1="85475" x2="6910" y2="85593"/>
                        <a14:foregroundMark x1="44039" y1="88268" x2="49721" y2="88268"/>
                        <a14:foregroundMark x1="49162" y1="88268" x2="44454" y2="87932"/>
                        <a14:foregroundMark x1="44505" y1="87891" x2="49162" y2="89106"/>
                        <a14:foregroundMark x1="55866" y1="88547" x2="44361" y2="88008"/>
                        <a14:foregroundMark x1="6704" y1="86034" x2="6704" y2="86034"/>
                        <a14:foregroundMark x1="6704" y1="85196" x2="6704" y2="86592"/>
                        <a14:foregroundMark x1="6704" y1="84637" x2="6704" y2="85196"/>
                        <a14:foregroundMark x1="8939" y1="1117" x2="11173" y2="1117"/>
                        <a14:foregroundMark x1="2324" y1="13408" x2="1117" y2="15084"/>
                        <a14:foregroundMark x1="2526" y1="13128" x2="2324" y2="13408"/>
                        <a14:foregroundMark x1="2727" y1="12849" x2="2526" y2="13128"/>
                        <a14:foregroundMark x1="11173" y1="1117" x2="2727" y2="12849"/>
                        <a14:foregroundMark x1="1117" y1="15084" x2="2235" y2="24581"/>
                        <a14:foregroundMark x1="8939" y1="2235" x2="8939" y2="2235"/>
                        <a14:foregroundMark x1="8939" y1="1676" x2="11173" y2="1676"/>
                        <a14:foregroundMark x1="11173" y1="559" x2="8380" y2="2235"/>
                        <a14:foregroundMark x1="19553" y1="99162" x2="17877" y2="98883"/>
                        <a14:foregroundMark x1="19553" y1="99162" x2="25140" y2="99162"/>
                        <a14:foregroundMark x1="47486" y1="99721" x2="42458" y2="99721"/>
                        <a14:foregroundMark x1="17318" y1="98603" x2="45810" y2="98603"/>
                        <a14:foregroundMark x1="45810" y1="98603" x2="53073" y2="98045"/>
                        <a14:foregroundMark x1="99162" y1="14246" x2="99441" y2="14804"/>
                        <a14:foregroundMark x1="99037" y1="13995" x2="99162" y2="14246"/>
                        <a14:foregroundMark x1="96648" y1="9218" x2="98074" y2="12069"/>
                        <a14:foregroundMark x1="97207" y1="12570" x2="97207" y2="12570"/>
                        <a14:foregroundMark x1="96648" y1="11173" x2="96648" y2="11173"/>
                        <a14:foregroundMark x1="38547" y1="98883" x2="51955" y2="98883"/>
                        <a14:foregroundMark x1="88827" y1="1117" x2="97765" y2="3911"/>
                        <a14:foregroundMark x1="18994" y1="96927" x2="17877" y2="96927"/>
                        <a14:foregroundMark x1="16201" y1="97765" x2="24022" y2="99721"/>
                        <a14:foregroundMark x1="13966" y1="99441" x2="44693" y2="98883"/>
                        <a14:foregroundMark x1="44693" y1="98883" x2="74302" y2="99162"/>
                        <a14:foregroundMark x1="74302" y1="99162" x2="87709" y2="98324"/>
                        <a14:foregroundMark x1="53631" y1="97765" x2="53073" y2="99721"/>
                        <a14:foregroundMark x1="50279" y1="98883" x2="47486" y2="99721"/>
                        <a14:foregroundMark x1="44693" y1="99721" x2="39665" y2="99721"/>
                        <a14:foregroundMark x1="27933" y1="98603" x2="34078" y2="98603"/>
                        <a14:foregroundMark x1="47486" y1="99162" x2="51397" y2="99162"/>
                        <a14:foregroundMark x1="44693" y1="99441" x2="56983" y2="99441"/>
                        <a14:foregroundMark x1="44134" y1="98883" x2="63128" y2="98883"/>
                        <a14:foregroundMark x1="54190" y1="98603" x2="40782" y2="99162"/>
                        <a14:backgroundMark x1="49162" y1="32961" x2="49162" y2="32961"/>
                        <a14:backgroundMark x1="51397" y1="33520" x2="51397" y2="33520"/>
                        <a14:backgroundMark x1="51397" y1="33520" x2="51397" y2="33520"/>
                        <a14:backgroundMark x1="44134" y1="29050" x2="54749" y2="58659"/>
                        <a14:backgroundMark x1="62570" y1="31285" x2="52514" y2="80168"/>
                        <a14:backgroundMark x1="52514" y1="80168" x2="54120" y2="82899"/>
                        <a14:backgroundMark x1="8380" y1="71229" x2="10869" y2="81808"/>
                        <a14:backgroundMark x1="87939" y1="80531" x2="88827" y2="79609"/>
                        <a14:backgroundMark x1="89257" y1="80439" x2="90294" y2="75714"/>
                        <a14:backgroundMark x1="86563" y1="21323" x2="75978" y2="12570"/>
                        <a14:backgroundMark x1="75978" y1="12570" x2="67598" y2="12849"/>
                        <a14:backgroundMark x1="88790" y1="14625" x2="88139" y2="21294"/>
                        <a14:backgroundMark x1="86034" y1="13128" x2="88827" y2="19832"/>
                        <a14:backgroundMark x1="87151" y1="12570" x2="82682" y2="12849"/>
                        <a14:backgroundMark x1="90053" y1="75716" x2="89944" y2="80168"/>
                        <a14:backgroundMark x1="89944" y1="80168" x2="89773" y2="80403"/>
                        <a14:backgroundMark x1="10828" y1="16719" x2="11173" y2="17039"/>
                        <a14:backgroundMark x1="99259" y1="14827" x2="99441" y2="15922"/>
                        <a14:backgroundMark x1="97765" y1="95251" x2="97207" y2="98045"/>
                        <a14:backgroundMark x1="55216" y1="85807" x2="87709" y2="83799"/>
                        <a14:backgroundMark x1="91061" y1="83799" x2="84358" y2="86592"/>
                        <a14:backgroundMark x1="16206" y1="85754" x2="36313" y2="85754"/>
                        <a14:backgroundMark x1="36313" y1="85754" x2="47486" y2="85475"/>
                        <a14:backgroundMark x1="91061" y1="0" x2="89385" y2="0"/>
                        <a14:backgroundMark x1="8380" y1="85196" x2="8380" y2="85196"/>
                        <a14:backgroundMark x1="89385" y1="21508" x2="89944" y2="24022"/>
                        <a14:backgroundMark x1="90503" y1="20391" x2="91061" y2="28771"/>
                        <a14:backgroundMark x1="8380" y1="13687" x2="10615" y2="13687"/>
                        <a14:backgroundMark x1="8380" y1="13408" x2="8380" y2="13408"/>
                        <a14:backgroundMark x1="8380" y1="13408" x2="8380" y2="13408"/>
                        <a14:backgroundMark x1="8939" y1="13128" x2="8939" y2="13128"/>
                        <a14:backgroundMark x1="20112" y1="12570" x2="19553" y2="12570"/>
                        <a14:backgroundMark x1="8380" y1="12849" x2="8380" y2="12849"/>
                        <a14:backgroundMark x1="98883" y1="12849" x2="98883" y2="12849"/>
                        <a14:backgroundMark x1="99441" y1="14246" x2="99441" y2="14246"/>
                        <a14:backgroundMark x1="99043" y1="12570" x2="99441" y2="13966"/>
                        <a14:backgroundMark x1="98883" y1="12011" x2="99043" y2="1257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641683" y="1467591"/>
            <a:ext cx="3403779" cy="5096045"/>
          </a:xfrm>
          <a:prstGeom prst="rect">
            <a:avLst/>
          </a:prstGeo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BA4E7FF8-793E-43F0-BF2E-FC74EFD51A7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9721" l="0" r="99441">
                        <a14:foregroundMark x1="11732" y1="1397" x2="37989" y2="7821"/>
                        <a14:foregroundMark x1="37989" y1="7821" x2="64273" y2="10349"/>
                        <a14:foregroundMark x1="37989" y1="2235" x2="9497" y2="6425"/>
                        <a14:foregroundMark x1="6548" y1="26774" x2="1117" y2="64246"/>
                        <a14:foregroundMark x1="9497" y1="6425" x2="8707" y2="11874"/>
                        <a14:foregroundMark x1="20452" y1="91158" x2="21788" y2="93017"/>
                        <a14:foregroundMark x1="1117" y1="64246" x2="6225" y2="71355"/>
                        <a14:foregroundMark x1="21788" y1="93017" x2="56425" y2="98045"/>
                        <a14:foregroundMark x1="56425" y1="98045" x2="74560" y2="91410"/>
                        <a14:foregroundMark x1="94392" y1="30501" x2="94972" y2="29050"/>
                        <a14:foregroundMark x1="92845" y1="34368" x2="93794" y2="31995"/>
                        <a14:foregroundMark x1="94972" y1="29050" x2="94811" y2="28709"/>
                        <a14:foregroundMark x1="80512" y1="8739" x2="69832" y2="1397"/>
                        <a14:foregroundMark x1="69832" y1="1397" x2="32961" y2="2793"/>
                        <a14:foregroundMark x1="18407" y1="91158" x2="27933" y2="97765"/>
                        <a14:foregroundMark x1="27933" y1="97765" x2="30168" y2="97765"/>
                        <a14:foregroundMark x1="2235" y1="92737" x2="22905" y2="98603"/>
                        <a14:foregroundMark x1="15084" y1="1397" x2="82123" y2="559"/>
                        <a14:foregroundMark x1="82123" y1="559" x2="82123" y2="559"/>
                        <a14:foregroundMark x1="94010" y1="91158" x2="93855" y2="93855"/>
                        <a14:foregroundMark x1="94155" y1="88618" x2="94102" y2="89539"/>
                        <a14:foregroundMark x1="94639" y1="80197" x2="94594" y2="80978"/>
                        <a14:foregroundMark x1="88199" y1="95340" x2="82618" y2="96805"/>
                        <a14:foregroundMark x1="93855" y1="93855" x2="90009" y2="94865"/>
                        <a14:foregroundMark x1="18994" y1="99162" x2="64993" y2="91343"/>
                        <a14:foregroundMark x1="80017" y1="91158" x2="93409" y2="95034"/>
                        <a14:foregroundMark x1="14845" y1="1117" x2="4789" y2="12849"/>
                        <a14:foregroundMark x1="15084" y1="838" x2="14845" y2="1117"/>
                        <a14:foregroundMark x1="3021" y1="19052" x2="1676" y2="37430"/>
                        <a14:foregroundMark x1="1117" y1="24022" x2="559" y2="33520"/>
                        <a14:foregroundMark x1="3272" y1="12849" x2="9497" y2="1117"/>
                        <a14:foregroundMark x1="9497" y1="1117" x2="14525" y2="1117"/>
                        <a14:foregroundMark x1="91139" y1="2235" x2="96648" y2="8380"/>
                        <a14:foregroundMark x1="89385" y1="279" x2="91139" y2="2235"/>
                        <a14:foregroundMark x1="18436" y1="0" x2="43017" y2="0"/>
                        <a14:foregroundMark x1="87709" y1="559" x2="89385" y2="838"/>
                        <a14:foregroundMark x1="91923" y1="2235" x2="95763" y2="9325"/>
                        <a14:foregroundMark x1="91620" y1="1676" x2="91923" y2="2235"/>
                        <a14:foregroundMark x1="93855" y1="2235" x2="96874" y2="9278"/>
                        <a14:foregroundMark x1="0" y1="36034" x2="559" y2="57542"/>
                        <a14:foregroundMark x1="93296" y1="45531" x2="93855" y2="75698"/>
                        <a14:foregroundMark x1="92813" y1="28742" x2="94413" y2="38547"/>
                        <a14:foregroundMark x1="94352" y1="28716" x2="94413" y2="29050"/>
                        <a14:foregroundMark x1="96648" y1="31006" x2="95531" y2="72067"/>
                        <a14:foregroundMark x1="67598" y1="98603" x2="82123" y2="97486"/>
                        <a14:foregroundMark x1="7821" y1="11732" x2="7917" y2="12495"/>
                        <a14:foregroundMark x1="7636" y1="13128" x2="7263" y2="13408"/>
                        <a14:foregroundMark x1="8008" y1="12849" x2="7636" y2="13128"/>
                        <a14:foregroundMark x1="9497" y1="11732" x2="8008" y2="12849"/>
                        <a14:foregroundMark x1="49162" y1="87989" x2="48111" y2="87976"/>
                        <a14:foregroundMark x1="14206" y1="89762" x2="14525" y2="89944"/>
                        <a14:foregroundMark x1="6704" y1="85475" x2="6910" y2="85593"/>
                        <a14:foregroundMark x1="44039" y1="88268" x2="49721" y2="88268"/>
                        <a14:foregroundMark x1="49162" y1="88268" x2="44454" y2="87932"/>
                        <a14:foregroundMark x1="44505" y1="87891" x2="49162" y2="89106"/>
                        <a14:foregroundMark x1="55866" y1="88547" x2="44361" y2="88008"/>
                        <a14:foregroundMark x1="6704" y1="86034" x2="6704" y2="86034"/>
                        <a14:foregroundMark x1="6704" y1="85196" x2="6704" y2="86592"/>
                        <a14:foregroundMark x1="6704" y1="84637" x2="6704" y2="85196"/>
                        <a14:foregroundMark x1="8939" y1="1117" x2="11173" y2="1117"/>
                        <a14:foregroundMark x1="2324" y1="13408" x2="1117" y2="15084"/>
                        <a14:foregroundMark x1="2526" y1="13128" x2="2324" y2="13408"/>
                        <a14:foregroundMark x1="2727" y1="12849" x2="2526" y2="13128"/>
                        <a14:foregroundMark x1="11173" y1="1117" x2="2727" y2="12849"/>
                        <a14:foregroundMark x1="1117" y1="15084" x2="2235" y2="24581"/>
                        <a14:foregroundMark x1="8939" y1="2235" x2="8939" y2="2235"/>
                        <a14:foregroundMark x1="8939" y1="1676" x2="11173" y2="1676"/>
                        <a14:foregroundMark x1="11173" y1="559" x2="8380" y2="2235"/>
                        <a14:foregroundMark x1="19553" y1="99162" x2="17877" y2="98883"/>
                        <a14:foregroundMark x1="19553" y1="99162" x2="25140" y2="99162"/>
                        <a14:foregroundMark x1="47486" y1="99721" x2="42458" y2="99721"/>
                        <a14:foregroundMark x1="17318" y1="98603" x2="45810" y2="98603"/>
                        <a14:foregroundMark x1="45810" y1="98603" x2="53073" y2="98045"/>
                        <a14:foregroundMark x1="99162" y1="14246" x2="99441" y2="14804"/>
                        <a14:foregroundMark x1="99037" y1="13995" x2="99162" y2="14246"/>
                        <a14:foregroundMark x1="96648" y1="9218" x2="98074" y2="12069"/>
                        <a14:foregroundMark x1="97207" y1="12570" x2="97207" y2="12570"/>
                        <a14:foregroundMark x1="96648" y1="11173" x2="96648" y2="11173"/>
                        <a14:foregroundMark x1="38547" y1="98883" x2="51955" y2="98883"/>
                        <a14:foregroundMark x1="88827" y1="1117" x2="97765" y2="3911"/>
                        <a14:foregroundMark x1="18994" y1="96927" x2="17877" y2="96927"/>
                        <a14:foregroundMark x1="16201" y1="97765" x2="24022" y2="99721"/>
                        <a14:foregroundMark x1="13966" y1="99441" x2="44693" y2="98883"/>
                        <a14:foregroundMark x1="44693" y1="98883" x2="74302" y2="99162"/>
                        <a14:foregroundMark x1="74302" y1="99162" x2="87709" y2="98324"/>
                        <a14:foregroundMark x1="53631" y1="97765" x2="53073" y2="99721"/>
                        <a14:foregroundMark x1="50279" y1="98883" x2="47486" y2="99721"/>
                        <a14:foregroundMark x1="44693" y1="99721" x2="39665" y2="99721"/>
                        <a14:foregroundMark x1="27933" y1="98603" x2="34078" y2="98603"/>
                        <a14:foregroundMark x1="47486" y1="99162" x2="51397" y2="99162"/>
                        <a14:foregroundMark x1="44693" y1="99441" x2="56983" y2="99441"/>
                        <a14:foregroundMark x1="44134" y1="98883" x2="63128" y2="98883"/>
                        <a14:foregroundMark x1="54190" y1="98603" x2="40782" y2="99162"/>
                        <a14:backgroundMark x1="49162" y1="32961" x2="49162" y2="32961"/>
                        <a14:backgroundMark x1="51397" y1="33520" x2="51397" y2="33520"/>
                        <a14:backgroundMark x1="51397" y1="33520" x2="51397" y2="33520"/>
                        <a14:backgroundMark x1="44134" y1="29050" x2="54749" y2="58659"/>
                        <a14:backgroundMark x1="62570" y1="31285" x2="52514" y2="80168"/>
                        <a14:backgroundMark x1="52514" y1="80168" x2="54120" y2="82899"/>
                        <a14:backgroundMark x1="8380" y1="71229" x2="10869" y2="81808"/>
                        <a14:backgroundMark x1="87939" y1="80531" x2="88827" y2="79609"/>
                        <a14:backgroundMark x1="89257" y1="80439" x2="90294" y2="75714"/>
                        <a14:backgroundMark x1="86563" y1="21323" x2="75978" y2="12570"/>
                        <a14:backgroundMark x1="75978" y1="12570" x2="67598" y2="12849"/>
                        <a14:backgroundMark x1="88790" y1="14625" x2="88139" y2="21294"/>
                        <a14:backgroundMark x1="86034" y1="13128" x2="88827" y2="19832"/>
                        <a14:backgroundMark x1="87151" y1="12570" x2="82682" y2="12849"/>
                        <a14:backgroundMark x1="90053" y1="75716" x2="89944" y2="80168"/>
                        <a14:backgroundMark x1="89944" y1="80168" x2="89773" y2="80403"/>
                        <a14:backgroundMark x1="10828" y1="16719" x2="11173" y2="17039"/>
                        <a14:backgroundMark x1="99259" y1="14827" x2="99441" y2="15922"/>
                        <a14:backgroundMark x1="97765" y1="95251" x2="97207" y2="98045"/>
                        <a14:backgroundMark x1="55216" y1="85807" x2="87709" y2="83799"/>
                        <a14:backgroundMark x1="91061" y1="83799" x2="84358" y2="86592"/>
                        <a14:backgroundMark x1="16206" y1="85754" x2="36313" y2="85754"/>
                        <a14:backgroundMark x1="36313" y1="85754" x2="47486" y2="85475"/>
                        <a14:backgroundMark x1="91061" y1="0" x2="89385" y2="0"/>
                        <a14:backgroundMark x1="8380" y1="85196" x2="8380" y2="85196"/>
                        <a14:backgroundMark x1="89385" y1="21508" x2="89944" y2="24022"/>
                        <a14:backgroundMark x1="90503" y1="20391" x2="91061" y2="28771"/>
                        <a14:backgroundMark x1="8380" y1="13687" x2="10615" y2="13687"/>
                        <a14:backgroundMark x1="8380" y1="13408" x2="8380" y2="13408"/>
                        <a14:backgroundMark x1="8380" y1="13408" x2="8380" y2="13408"/>
                        <a14:backgroundMark x1="8939" y1="13128" x2="8939" y2="13128"/>
                        <a14:backgroundMark x1="20112" y1="12570" x2="19553" y2="12570"/>
                        <a14:backgroundMark x1="8380" y1="12849" x2="8380" y2="12849"/>
                        <a14:backgroundMark x1="98883" y1="12849" x2="98883" y2="12849"/>
                        <a14:backgroundMark x1="99441" y1="14246" x2="99441" y2="14246"/>
                        <a14:backgroundMark x1="99043" y1="12570" x2="99441" y2="13966"/>
                        <a14:backgroundMark x1="98883" y1="12011" x2="99043" y2="1257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249602" y="1467592"/>
            <a:ext cx="3403779" cy="5096045"/>
          </a:xfrm>
          <a:prstGeom prst="rect">
            <a:avLst/>
          </a:prstGeom>
        </p:spPr>
      </p:pic>
      <p:pic>
        <p:nvPicPr>
          <p:cNvPr id="13" name="그림 12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210"/>
          <a:stretch/>
        </p:blipFill>
        <p:spPr>
          <a:xfrm>
            <a:off x="4904924" y="2079321"/>
            <a:ext cx="2877295" cy="380791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937345" y="5010411"/>
            <a:ext cx="1005403" cy="584775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ko-KR" altLang="en-US" sz="3200" b="1" dirty="0" smtClean="0">
                <a:solidFill>
                  <a:srgbClr val="FF0000"/>
                </a:solidFill>
              </a:rPr>
              <a:t>입력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pic>
        <p:nvPicPr>
          <p:cNvPr id="17" name="그림 16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229"/>
          <a:stretch/>
        </p:blipFill>
        <p:spPr>
          <a:xfrm>
            <a:off x="8553556" y="2079321"/>
            <a:ext cx="2828035" cy="3807912"/>
          </a:xfrm>
          <a:prstGeom prst="rect">
            <a:avLst/>
          </a:prstGeom>
        </p:spPr>
      </p:pic>
      <p:sp>
        <p:nvSpPr>
          <p:cNvPr id="18" name="타원 17"/>
          <p:cNvSpPr/>
          <p:nvPr/>
        </p:nvSpPr>
        <p:spPr>
          <a:xfrm>
            <a:off x="5892731" y="5499044"/>
            <a:ext cx="901679" cy="388189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타원 18"/>
          <p:cNvSpPr/>
          <p:nvPr/>
        </p:nvSpPr>
        <p:spPr>
          <a:xfrm>
            <a:off x="8553556" y="3396561"/>
            <a:ext cx="1116038" cy="448929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제목 1"/>
          <p:cNvSpPr>
            <a:spLocks noGrp="1"/>
          </p:cNvSpPr>
          <p:nvPr>
            <p:ph type="title"/>
          </p:nvPr>
        </p:nvSpPr>
        <p:spPr>
          <a:xfrm>
            <a:off x="2874593" y="289955"/>
            <a:ext cx="6039820" cy="581025"/>
          </a:xfrm>
        </p:spPr>
        <p:txBody>
          <a:bodyPr/>
          <a:lstStyle/>
          <a:p>
            <a:r>
              <a:rPr lang="en-US" altLang="ko-KR" u="sng" dirty="0" err="1" smtClean="0">
                <a:latin typeface="뫼비우스 Bold" panose="02000500000000000000" pitchFamily="2" charset="-127"/>
                <a:ea typeface="뫼비우스 Bold" panose="02000500000000000000" pitchFamily="2" charset="-127"/>
              </a:rPr>
              <a:t>Gpskin</a:t>
            </a:r>
            <a:r>
              <a:rPr lang="en-US" altLang="ko-KR" u="sng" dirty="0" smtClean="0">
                <a:latin typeface="뫼비우스 Bold" panose="02000500000000000000" pitchFamily="2" charset="-127"/>
                <a:ea typeface="뫼비우스 Bold" panose="02000500000000000000" pitchFamily="2" charset="-127"/>
              </a:rPr>
              <a:t> </a:t>
            </a:r>
            <a:r>
              <a:rPr lang="ko-KR" altLang="en-US" u="sng" dirty="0" smtClean="0">
                <a:latin typeface="뫼비우스 Bold" panose="02000500000000000000" pitchFamily="2" charset="-127"/>
                <a:ea typeface="뫼비우스 Bold" panose="02000500000000000000" pitchFamily="2" charset="-127"/>
              </a:rPr>
              <a:t>활용법</a:t>
            </a:r>
            <a:endParaRPr lang="en-US" altLang="ko-KR" b="1" u="sng" dirty="0">
              <a:latin typeface="뫼비우스 Bold" panose="02000500000000000000" pitchFamily="2" charset="-127"/>
              <a:ea typeface="뫼비우스 Bold" panose="020005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579680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>
            <a:extLst>
              <a:ext uri="{FF2B5EF4-FFF2-40B4-BE49-F238E27FC236}">
                <a16:creationId xmlns:a16="http://schemas.microsoft.com/office/drawing/2014/main" id="{BA4E7FF8-793E-43F0-BF2E-FC74EFD51A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9721" l="0" r="99441">
                        <a14:foregroundMark x1="11732" y1="1397" x2="37989" y2="7821"/>
                        <a14:foregroundMark x1="37989" y1="7821" x2="64273" y2="10349"/>
                        <a14:foregroundMark x1="37989" y1="2235" x2="9497" y2="6425"/>
                        <a14:foregroundMark x1="6548" y1="26774" x2="1117" y2="64246"/>
                        <a14:foregroundMark x1="9497" y1="6425" x2="8707" y2="11874"/>
                        <a14:foregroundMark x1="20452" y1="91158" x2="21788" y2="93017"/>
                        <a14:foregroundMark x1="1117" y1="64246" x2="6225" y2="71355"/>
                        <a14:foregroundMark x1="21788" y1="93017" x2="56425" y2="98045"/>
                        <a14:foregroundMark x1="56425" y1="98045" x2="74560" y2="91410"/>
                        <a14:foregroundMark x1="94392" y1="30501" x2="94972" y2="29050"/>
                        <a14:foregroundMark x1="92845" y1="34368" x2="93794" y2="31995"/>
                        <a14:foregroundMark x1="94972" y1="29050" x2="94811" y2="28709"/>
                        <a14:foregroundMark x1="80512" y1="8739" x2="69832" y2="1397"/>
                        <a14:foregroundMark x1="69832" y1="1397" x2="32961" y2="2793"/>
                        <a14:foregroundMark x1="18407" y1="91158" x2="27933" y2="97765"/>
                        <a14:foregroundMark x1="27933" y1="97765" x2="30168" y2="97765"/>
                        <a14:foregroundMark x1="2235" y1="92737" x2="22905" y2="98603"/>
                        <a14:foregroundMark x1="15084" y1="1397" x2="82123" y2="559"/>
                        <a14:foregroundMark x1="82123" y1="559" x2="82123" y2="559"/>
                        <a14:foregroundMark x1="94010" y1="91158" x2="93855" y2="93855"/>
                        <a14:foregroundMark x1="94155" y1="88618" x2="94102" y2="89539"/>
                        <a14:foregroundMark x1="94639" y1="80197" x2="94594" y2="80978"/>
                        <a14:foregroundMark x1="88199" y1="95340" x2="82618" y2="96805"/>
                        <a14:foregroundMark x1="93855" y1="93855" x2="90009" y2="94865"/>
                        <a14:foregroundMark x1="18994" y1="99162" x2="64993" y2="91343"/>
                        <a14:foregroundMark x1="80017" y1="91158" x2="93409" y2="95034"/>
                        <a14:foregroundMark x1="14845" y1="1117" x2="4789" y2="12849"/>
                        <a14:foregroundMark x1="15084" y1="838" x2="14845" y2="1117"/>
                        <a14:foregroundMark x1="3021" y1="19052" x2="1676" y2="37430"/>
                        <a14:foregroundMark x1="1117" y1="24022" x2="559" y2="33520"/>
                        <a14:foregroundMark x1="3272" y1="12849" x2="9497" y2="1117"/>
                        <a14:foregroundMark x1="9497" y1="1117" x2="14525" y2="1117"/>
                        <a14:foregroundMark x1="91139" y1="2235" x2="96648" y2="8380"/>
                        <a14:foregroundMark x1="89385" y1="279" x2="91139" y2="2235"/>
                        <a14:foregroundMark x1="18436" y1="0" x2="43017" y2="0"/>
                        <a14:foregroundMark x1="87709" y1="559" x2="89385" y2="838"/>
                        <a14:foregroundMark x1="91923" y1="2235" x2="95763" y2="9325"/>
                        <a14:foregroundMark x1="91620" y1="1676" x2="91923" y2="2235"/>
                        <a14:foregroundMark x1="93855" y1="2235" x2="96874" y2="9278"/>
                        <a14:foregroundMark x1="0" y1="36034" x2="559" y2="57542"/>
                        <a14:foregroundMark x1="93296" y1="45531" x2="93855" y2="75698"/>
                        <a14:foregroundMark x1="92813" y1="28742" x2="94413" y2="38547"/>
                        <a14:foregroundMark x1="94352" y1="28716" x2="94413" y2="29050"/>
                        <a14:foregroundMark x1="96648" y1="31006" x2="95531" y2="72067"/>
                        <a14:foregroundMark x1="67598" y1="98603" x2="82123" y2="97486"/>
                        <a14:foregroundMark x1="7821" y1="11732" x2="7917" y2="12495"/>
                        <a14:foregroundMark x1="7636" y1="13128" x2="7263" y2="13408"/>
                        <a14:foregroundMark x1="8008" y1="12849" x2="7636" y2="13128"/>
                        <a14:foregroundMark x1="9497" y1="11732" x2="8008" y2="12849"/>
                        <a14:foregroundMark x1="49162" y1="87989" x2="48111" y2="87976"/>
                        <a14:foregroundMark x1="14206" y1="89762" x2="14525" y2="89944"/>
                        <a14:foregroundMark x1="6704" y1="85475" x2="6910" y2="85593"/>
                        <a14:foregroundMark x1="44039" y1="88268" x2="49721" y2="88268"/>
                        <a14:foregroundMark x1="49162" y1="88268" x2="44454" y2="87932"/>
                        <a14:foregroundMark x1="44505" y1="87891" x2="49162" y2="89106"/>
                        <a14:foregroundMark x1="55866" y1="88547" x2="44361" y2="88008"/>
                        <a14:foregroundMark x1="6704" y1="86034" x2="6704" y2="86034"/>
                        <a14:foregroundMark x1="6704" y1="85196" x2="6704" y2="86592"/>
                        <a14:foregroundMark x1="6704" y1="84637" x2="6704" y2="85196"/>
                        <a14:foregroundMark x1="8939" y1="1117" x2="11173" y2="1117"/>
                        <a14:foregroundMark x1="2324" y1="13408" x2="1117" y2="15084"/>
                        <a14:foregroundMark x1="2526" y1="13128" x2="2324" y2="13408"/>
                        <a14:foregroundMark x1="2727" y1="12849" x2="2526" y2="13128"/>
                        <a14:foregroundMark x1="11173" y1="1117" x2="2727" y2="12849"/>
                        <a14:foregroundMark x1="1117" y1="15084" x2="2235" y2="24581"/>
                        <a14:foregroundMark x1="8939" y1="2235" x2="8939" y2="2235"/>
                        <a14:foregroundMark x1="8939" y1="1676" x2="11173" y2="1676"/>
                        <a14:foregroundMark x1="11173" y1="559" x2="8380" y2="2235"/>
                        <a14:foregroundMark x1="19553" y1="99162" x2="17877" y2="98883"/>
                        <a14:foregroundMark x1="19553" y1="99162" x2="25140" y2="99162"/>
                        <a14:foregroundMark x1="47486" y1="99721" x2="42458" y2="99721"/>
                        <a14:foregroundMark x1="17318" y1="98603" x2="45810" y2="98603"/>
                        <a14:foregroundMark x1="45810" y1="98603" x2="53073" y2="98045"/>
                        <a14:foregroundMark x1="99162" y1="14246" x2="99441" y2="14804"/>
                        <a14:foregroundMark x1="99037" y1="13995" x2="99162" y2="14246"/>
                        <a14:foregroundMark x1="96648" y1="9218" x2="98074" y2="12069"/>
                        <a14:foregroundMark x1="97207" y1="12570" x2="97207" y2="12570"/>
                        <a14:foregroundMark x1="96648" y1="11173" x2="96648" y2="11173"/>
                        <a14:foregroundMark x1="38547" y1="98883" x2="51955" y2="98883"/>
                        <a14:foregroundMark x1="88827" y1="1117" x2="97765" y2="3911"/>
                        <a14:foregroundMark x1="18994" y1="96927" x2="17877" y2="96927"/>
                        <a14:foregroundMark x1="16201" y1="97765" x2="24022" y2="99721"/>
                        <a14:foregroundMark x1="13966" y1="99441" x2="44693" y2="98883"/>
                        <a14:foregroundMark x1="44693" y1="98883" x2="74302" y2="99162"/>
                        <a14:foregroundMark x1="74302" y1="99162" x2="87709" y2="98324"/>
                        <a14:foregroundMark x1="53631" y1="97765" x2="53073" y2="99721"/>
                        <a14:foregroundMark x1="50279" y1="98883" x2="47486" y2="99721"/>
                        <a14:foregroundMark x1="44693" y1="99721" x2="39665" y2="99721"/>
                        <a14:foregroundMark x1="27933" y1="98603" x2="34078" y2="98603"/>
                        <a14:foregroundMark x1="47486" y1="99162" x2="51397" y2="99162"/>
                        <a14:foregroundMark x1="44693" y1="99441" x2="56983" y2="99441"/>
                        <a14:foregroundMark x1="44134" y1="98883" x2="63128" y2="98883"/>
                        <a14:foregroundMark x1="54190" y1="98603" x2="40782" y2="99162"/>
                        <a14:backgroundMark x1="49162" y1="32961" x2="49162" y2="32961"/>
                        <a14:backgroundMark x1="51397" y1="33520" x2="51397" y2="33520"/>
                        <a14:backgroundMark x1="51397" y1="33520" x2="51397" y2="33520"/>
                        <a14:backgroundMark x1="44134" y1="29050" x2="54749" y2="58659"/>
                        <a14:backgroundMark x1="62570" y1="31285" x2="52514" y2="80168"/>
                        <a14:backgroundMark x1="52514" y1="80168" x2="54120" y2="82899"/>
                        <a14:backgroundMark x1="8380" y1="71229" x2="10869" y2="81808"/>
                        <a14:backgroundMark x1="87939" y1="80531" x2="88827" y2="79609"/>
                        <a14:backgroundMark x1="89257" y1="80439" x2="90294" y2="75714"/>
                        <a14:backgroundMark x1="86563" y1="21323" x2="75978" y2="12570"/>
                        <a14:backgroundMark x1="75978" y1="12570" x2="67598" y2="12849"/>
                        <a14:backgroundMark x1="88790" y1="14625" x2="88139" y2="21294"/>
                        <a14:backgroundMark x1="86034" y1="13128" x2="88827" y2="19832"/>
                        <a14:backgroundMark x1="87151" y1="12570" x2="82682" y2="12849"/>
                        <a14:backgroundMark x1="90053" y1="75716" x2="89944" y2="80168"/>
                        <a14:backgroundMark x1="89944" y1="80168" x2="89773" y2="80403"/>
                        <a14:backgroundMark x1="10828" y1="16719" x2="11173" y2="17039"/>
                        <a14:backgroundMark x1="99259" y1="14827" x2="99441" y2="15922"/>
                        <a14:backgroundMark x1="97765" y1="95251" x2="97207" y2="98045"/>
                        <a14:backgroundMark x1="55216" y1="85807" x2="87709" y2="83799"/>
                        <a14:backgroundMark x1="91061" y1="83799" x2="84358" y2="86592"/>
                        <a14:backgroundMark x1="16206" y1="85754" x2="36313" y2="85754"/>
                        <a14:backgroundMark x1="36313" y1="85754" x2="47486" y2="85475"/>
                        <a14:backgroundMark x1="91061" y1="0" x2="89385" y2="0"/>
                        <a14:backgroundMark x1="8380" y1="85196" x2="8380" y2="85196"/>
                        <a14:backgroundMark x1="89385" y1="21508" x2="89944" y2="24022"/>
                        <a14:backgroundMark x1="90503" y1="20391" x2="91061" y2="28771"/>
                        <a14:backgroundMark x1="8380" y1="13687" x2="10615" y2="13687"/>
                        <a14:backgroundMark x1="8380" y1="13408" x2="8380" y2="13408"/>
                        <a14:backgroundMark x1="8380" y1="13408" x2="8380" y2="13408"/>
                        <a14:backgroundMark x1="8939" y1="13128" x2="8939" y2="13128"/>
                        <a14:backgroundMark x1="20112" y1="12570" x2="19553" y2="12570"/>
                        <a14:backgroundMark x1="8380" y1="12849" x2="8380" y2="12849"/>
                        <a14:backgroundMark x1="98883" y1="12849" x2="98883" y2="12849"/>
                        <a14:backgroundMark x1="99441" y1="14246" x2="99441" y2="14246"/>
                        <a14:backgroundMark x1="99043" y1="12570" x2="99441" y2="13966"/>
                        <a14:backgroundMark x1="98883" y1="12011" x2="99043" y2="1257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29810" y="1467593"/>
            <a:ext cx="3403779" cy="5096045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BA4E7FF8-793E-43F0-BF2E-FC74EFD51A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9721" l="0" r="99441">
                        <a14:foregroundMark x1="11732" y1="1397" x2="37989" y2="7821"/>
                        <a14:foregroundMark x1="37989" y1="7821" x2="64273" y2="10349"/>
                        <a14:foregroundMark x1="37989" y1="2235" x2="9497" y2="6425"/>
                        <a14:foregroundMark x1="6548" y1="26774" x2="1117" y2="64246"/>
                        <a14:foregroundMark x1="9497" y1="6425" x2="8707" y2="11874"/>
                        <a14:foregroundMark x1="20452" y1="91158" x2="21788" y2="93017"/>
                        <a14:foregroundMark x1="1117" y1="64246" x2="6225" y2="71355"/>
                        <a14:foregroundMark x1="21788" y1="93017" x2="56425" y2="98045"/>
                        <a14:foregroundMark x1="56425" y1="98045" x2="74560" y2="91410"/>
                        <a14:foregroundMark x1="94392" y1="30501" x2="94972" y2="29050"/>
                        <a14:foregroundMark x1="92845" y1="34368" x2="93794" y2="31995"/>
                        <a14:foregroundMark x1="94972" y1="29050" x2="94811" y2="28709"/>
                        <a14:foregroundMark x1="80512" y1="8739" x2="69832" y2="1397"/>
                        <a14:foregroundMark x1="69832" y1="1397" x2="32961" y2="2793"/>
                        <a14:foregroundMark x1="18407" y1="91158" x2="27933" y2="97765"/>
                        <a14:foregroundMark x1="27933" y1="97765" x2="30168" y2="97765"/>
                        <a14:foregroundMark x1="2235" y1="92737" x2="22905" y2="98603"/>
                        <a14:foregroundMark x1="15084" y1="1397" x2="82123" y2="559"/>
                        <a14:foregroundMark x1="82123" y1="559" x2="82123" y2="559"/>
                        <a14:foregroundMark x1="94010" y1="91158" x2="93855" y2="93855"/>
                        <a14:foregroundMark x1="94155" y1="88618" x2="94102" y2="89539"/>
                        <a14:foregroundMark x1="94639" y1="80197" x2="94594" y2="80978"/>
                        <a14:foregroundMark x1="88199" y1="95340" x2="82618" y2="96805"/>
                        <a14:foregroundMark x1="93855" y1="93855" x2="90009" y2="94865"/>
                        <a14:foregroundMark x1="18994" y1="99162" x2="64993" y2="91343"/>
                        <a14:foregroundMark x1="80017" y1="91158" x2="93409" y2="95034"/>
                        <a14:foregroundMark x1="14845" y1="1117" x2="4789" y2="12849"/>
                        <a14:foregroundMark x1="15084" y1="838" x2="14845" y2="1117"/>
                        <a14:foregroundMark x1="3021" y1="19052" x2="1676" y2="37430"/>
                        <a14:foregroundMark x1="1117" y1="24022" x2="559" y2="33520"/>
                        <a14:foregroundMark x1="3272" y1="12849" x2="9497" y2="1117"/>
                        <a14:foregroundMark x1="9497" y1="1117" x2="14525" y2="1117"/>
                        <a14:foregroundMark x1="91139" y1="2235" x2="96648" y2="8380"/>
                        <a14:foregroundMark x1="89385" y1="279" x2="91139" y2="2235"/>
                        <a14:foregroundMark x1="18436" y1="0" x2="43017" y2="0"/>
                        <a14:foregroundMark x1="87709" y1="559" x2="89385" y2="838"/>
                        <a14:foregroundMark x1="91923" y1="2235" x2="95763" y2="9325"/>
                        <a14:foregroundMark x1="91620" y1="1676" x2="91923" y2="2235"/>
                        <a14:foregroundMark x1="93855" y1="2235" x2="96874" y2="9278"/>
                        <a14:foregroundMark x1="0" y1="36034" x2="559" y2="57542"/>
                        <a14:foregroundMark x1="93296" y1="45531" x2="93855" y2="75698"/>
                        <a14:foregroundMark x1="92813" y1="28742" x2="94413" y2="38547"/>
                        <a14:foregroundMark x1="94352" y1="28716" x2="94413" y2="29050"/>
                        <a14:foregroundMark x1="96648" y1="31006" x2="95531" y2="72067"/>
                        <a14:foregroundMark x1="67598" y1="98603" x2="82123" y2="97486"/>
                        <a14:foregroundMark x1="7821" y1="11732" x2="7917" y2="12495"/>
                        <a14:foregroundMark x1="7636" y1="13128" x2="7263" y2="13408"/>
                        <a14:foregroundMark x1="8008" y1="12849" x2="7636" y2="13128"/>
                        <a14:foregroundMark x1="9497" y1="11732" x2="8008" y2="12849"/>
                        <a14:foregroundMark x1="49162" y1="87989" x2="48111" y2="87976"/>
                        <a14:foregroundMark x1="14206" y1="89762" x2="14525" y2="89944"/>
                        <a14:foregroundMark x1="6704" y1="85475" x2="6910" y2="85593"/>
                        <a14:foregroundMark x1="44039" y1="88268" x2="49721" y2="88268"/>
                        <a14:foregroundMark x1="49162" y1="88268" x2="44454" y2="87932"/>
                        <a14:foregroundMark x1="44505" y1="87891" x2="49162" y2="89106"/>
                        <a14:foregroundMark x1="55866" y1="88547" x2="44361" y2="88008"/>
                        <a14:foregroundMark x1="6704" y1="86034" x2="6704" y2="86034"/>
                        <a14:foregroundMark x1="6704" y1="85196" x2="6704" y2="86592"/>
                        <a14:foregroundMark x1="6704" y1="84637" x2="6704" y2="85196"/>
                        <a14:foregroundMark x1="8939" y1="1117" x2="11173" y2="1117"/>
                        <a14:foregroundMark x1="2324" y1="13408" x2="1117" y2="15084"/>
                        <a14:foregroundMark x1="2526" y1="13128" x2="2324" y2="13408"/>
                        <a14:foregroundMark x1="2727" y1="12849" x2="2526" y2="13128"/>
                        <a14:foregroundMark x1="11173" y1="1117" x2="2727" y2="12849"/>
                        <a14:foregroundMark x1="1117" y1="15084" x2="2235" y2="24581"/>
                        <a14:foregroundMark x1="8939" y1="2235" x2="8939" y2="2235"/>
                        <a14:foregroundMark x1="8939" y1="1676" x2="11173" y2="1676"/>
                        <a14:foregroundMark x1="11173" y1="559" x2="8380" y2="2235"/>
                        <a14:foregroundMark x1="19553" y1="99162" x2="17877" y2="98883"/>
                        <a14:foregroundMark x1="19553" y1="99162" x2="25140" y2="99162"/>
                        <a14:foregroundMark x1="47486" y1="99721" x2="42458" y2="99721"/>
                        <a14:foregroundMark x1="17318" y1="98603" x2="45810" y2="98603"/>
                        <a14:foregroundMark x1="45810" y1="98603" x2="53073" y2="98045"/>
                        <a14:foregroundMark x1="99162" y1="14246" x2="99441" y2="14804"/>
                        <a14:foregroundMark x1="99037" y1="13995" x2="99162" y2="14246"/>
                        <a14:foregroundMark x1="96648" y1="9218" x2="98074" y2="12069"/>
                        <a14:foregroundMark x1="97207" y1="12570" x2="97207" y2="12570"/>
                        <a14:foregroundMark x1="96648" y1="11173" x2="96648" y2="11173"/>
                        <a14:foregroundMark x1="38547" y1="98883" x2="51955" y2="98883"/>
                        <a14:foregroundMark x1="88827" y1="1117" x2="97765" y2="3911"/>
                        <a14:foregroundMark x1="18994" y1="96927" x2="17877" y2="96927"/>
                        <a14:foregroundMark x1="16201" y1="97765" x2="24022" y2="99721"/>
                        <a14:foregroundMark x1="13966" y1="99441" x2="44693" y2="98883"/>
                        <a14:foregroundMark x1="44693" y1="98883" x2="74302" y2="99162"/>
                        <a14:foregroundMark x1="74302" y1="99162" x2="87709" y2="98324"/>
                        <a14:foregroundMark x1="53631" y1="97765" x2="53073" y2="99721"/>
                        <a14:foregroundMark x1="50279" y1="98883" x2="47486" y2="99721"/>
                        <a14:foregroundMark x1="44693" y1="99721" x2="39665" y2="99721"/>
                        <a14:foregroundMark x1="27933" y1="98603" x2="34078" y2="98603"/>
                        <a14:foregroundMark x1="47486" y1="99162" x2="51397" y2="99162"/>
                        <a14:foregroundMark x1="44693" y1="99441" x2="56983" y2="99441"/>
                        <a14:foregroundMark x1="44134" y1="98883" x2="63128" y2="98883"/>
                        <a14:foregroundMark x1="54190" y1="98603" x2="40782" y2="99162"/>
                        <a14:backgroundMark x1="49162" y1="32961" x2="49162" y2="32961"/>
                        <a14:backgroundMark x1="51397" y1="33520" x2="51397" y2="33520"/>
                        <a14:backgroundMark x1="51397" y1="33520" x2="51397" y2="33520"/>
                        <a14:backgroundMark x1="44134" y1="29050" x2="54749" y2="58659"/>
                        <a14:backgroundMark x1="62570" y1="31285" x2="52514" y2="80168"/>
                        <a14:backgroundMark x1="52514" y1="80168" x2="54120" y2="82899"/>
                        <a14:backgroundMark x1="8380" y1="71229" x2="10869" y2="81808"/>
                        <a14:backgroundMark x1="87939" y1="80531" x2="88827" y2="79609"/>
                        <a14:backgroundMark x1="89257" y1="80439" x2="90294" y2="75714"/>
                        <a14:backgroundMark x1="86563" y1="21323" x2="75978" y2="12570"/>
                        <a14:backgroundMark x1="75978" y1="12570" x2="67598" y2="12849"/>
                        <a14:backgroundMark x1="88790" y1="14625" x2="88139" y2="21294"/>
                        <a14:backgroundMark x1="86034" y1="13128" x2="88827" y2="19832"/>
                        <a14:backgroundMark x1="87151" y1="12570" x2="82682" y2="12849"/>
                        <a14:backgroundMark x1="90053" y1="75716" x2="89944" y2="80168"/>
                        <a14:backgroundMark x1="89944" y1="80168" x2="89773" y2="80403"/>
                        <a14:backgroundMark x1="10828" y1="16719" x2="11173" y2="17039"/>
                        <a14:backgroundMark x1="99259" y1="14827" x2="99441" y2="15922"/>
                        <a14:backgroundMark x1="97765" y1="95251" x2="97207" y2="98045"/>
                        <a14:backgroundMark x1="55216" y1="85807" x2="87709" y2="83799"/>
                        <a14:backgroundMark x1="91061" y1="83799" x2="84358" y2="86592"/>
                        <a14:backgroundMark x1="16206" y1="85754" x2="36313" y2="85754"/>
                        <a14:backgroundMark x1="36313" y1="85754" x2="47486" y2="85475"/>
                        <a14:backgroundMark x1="91061" y1="0" x2="89385" y2="0"/>
                        <a14:backgroundMark x1="8380" y1="85196" x2="8380" y2="85196"/>
                        <a14:backgroundMark x1="89385" y1="21508" x2="89944" y2="24022"/>
                        <a14:backgroundMark x1="90503" y1="20391" x2="91061" y2="28771"/>
                        <a14:backgroundMark x1="8380" y1="13687" x2="10615" y2="13687"/>
                        <a14:backgroundMark x1="8380" y1="13408" x2="8380" y2="13408"/>
                        <a14:backgroundMark x1="8380" y1="13408" x2="8380" y2="13408"/>
                        <a14:backgroundMark x1="8939" y1="13128" x2="8939" y2="13128"/>
                        <a14:backgroundMark x1="20112" y1="12570" x2="19553" y2="12570"/>
                        <a14:backgroundMark x1="8380" y1="12849" x2="8380" y2="12849"/>
                        <a14:backgroundMark x1="98883" y1="12849" x2="98883" y2="12849"/>
                        <a14:backgroundMark x1="99441" y1="14246" x2="99441" y2="14246"/>
                        <a14:backgroundMark x1="99043" y1="12570" x2="99441" y2="13966"/>
                        <a14:backgroundMark x1="98883" y1="12011" x2="99043" y2="1257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564862" y="1467593"/>
            <a:ext cx="3403779" cy="5096045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BA4E7FF8-793E-43F0-BF2E-FC74EFD51A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9721" l="0" r="99441">
                        <a14:foregroundMark x1="11732" y1="1397" x2="37989" y2="7821"/>
                        <a14:foregroundMark x1="37989" y1="7821" x2="64273" y2="10349"/>
                        <a14:foregroundMark x1="37989" y1="2235" x2="9497" y2="6425"/>
                        <a14:foregroundMark x1="6548" y1="26774" x2="1117" y2="64246"/>
                        <a14:foregroundMark x1="9497" y1="6425" x2="8707" y2="11874"/>
                        <a14:foregroundMark x1="20452" y1="91158" x2="21788" y2="93017"/>
                        <a14:foregroundMark x1="1117" y1="64246" x2="6225" y2="71355"/>
                        <a14:foregroundMark x1="21788" y1="93017" x2="56425" y2="98045"/>
                        <a14:foregroundMark x1="56425" y1="98045" x2="74560" y2="91410"/>
                        <a14:foregroundMark x1="94392" y1="30501" x2="94972" y2="29050"/>
                        <a14:foregroundMark x1="92845" y1="34368" x2="93794" y2="31995"/>
                        <a14:foregroundMark x1="94972" y1="29050" x2="94811" y2="28709"/>
                        <a14:foregroundMark x1="80512" y1="8739" x2="69832" y2="1397"/>
                        <a14:foregroundMark x1="69832" y1="1397" x2="32961" y2="2793"/>
                        <a14:foregroundMark x1="18407" y1="91158" x2="27933" y2="97765"/>
                        <a14:foregroundMark x1="27933" y1="97765" x2="30168" y2="97765"/>
                        <a14:foregroundMark x1="2235" y1="92737" x2="22905" y2="98603"/>
                        <a14:foregroundMark x1="15084" y1="1397" x2="82123" y2="559"/>
                        <a14:foregroundMark x1="82123" y1="559" x2="82123" y2="559"/>
                        <a14:foregroundMark x1="94010" y1="91158" x2="93855" y2="93855"/>
                        <a14:foregroundMark x1="94155" y1="88618" x2="94102" y2="89539"/>
                        <a14:foregroundMark x1="94639" y1="80197" x2="94594" y2="80978"/>
                        <a14:foregroundMark x1="88199" y1="95340" x2="82618" y2="96805"/>
                        <a14:foregroundMark x1="93855" y1="93855" x2="90009" y2="94865"/>
                        <a14:foregroundMark x1="18994" y1="99162" x2="64993" y2="91343"/>
                        <a14:foregroundMark x1="80017" y1="91158" x2="93409" y2="95034"/>
                        <a14:foregroundMark x1="14845" y1="1117" x2="4789" y2="12849"/>
                        <a14:foregroundMark x1="15084" y1="838" x2="14845" y2="1117"/>
                        <a14:foregroundMark x1="3021" y1="19052" x2="1676" y2="37430"/>
                        <a14:foregroundMark x1="1117" y1="24022" x2="559" y2="33520"/>
                        <a14:foregroundMark x1="3272" y1="12849" x2="9497" y2="1117"/>
                        <a14:foregroundMark x1="9497" y1="1117" x2="14525" y2="1117"/>
                        <a14:foregroundMark x1="91139" y1="2235" x2="96648" y2="8380"/>
                        <a14:foregroundMark x1="89385" y1="279" x2="91139" y2="2235"/>
                        <a14:foregroundMark x1="18436" y1="0" x2="43017" y2="0"/>
                        <a14:foregroundMark x1="87709" y1="559" x2="89385" y2="838"/>
                        <a14:foregroundMark x1="91923" y1="2235" x2="95763" y2="9325"/>
                        <a14:foregroundMark x1="91620" y1="1676" x2="91923" y2="2235"/>
                        <a14:foregroundMark x1="93855" y1="2235" x2="96874" y2="9278"/>
                        <a14:foregroundMark x1="0" y1="36034" x2="559" y2="57542"/>
                        <a14:foregroundMark x1="93296" y1="45531" x2="93855" y2="75698"/>
                        <a14:foregroundMark x1="92813" y1="28742" x2="94413" y2="38547"/>
                        <a14:foregroundMark x1="94352" y1="28716" x2="94413" y2="29050"/>
                        <a14:foregroundMark x1="96648" y1="31006" x2="95531" y2="72067"/>
                        <a14:foregroundMark x1="67598" y1="98603" x2="82123" y2="97486"/>
                        <a14:foregroundMark x1="7821" y1="11732" x2="7917" y2="12495"/>
                        <a14:foregroundMark x1="7636" y1="13128" x2="7263" y2="13408"/>
                        <a14:foregroundMark x1="8008" y1="12849" x2="7636" y2="13128"/>
                        <a14:foregroundMark x1="9497" y1="11732" x2="8008" y2="12849"/>
                        <a14:foregroundMark x1="49162" y1="87989" x2="48111" y2="87976"/>
                        <a14:foregroundMark x1="14206" y1="89762" x2="14525" y2="89944"/>
                        <a14:foregroundMark x1="6704" y1="85475" x2="6910" y2="85593"/>
                        <a14:foregroundMark x1="44039" y1="88268" x2="49721" y2="88268"/>
                        <a14:foregroundMark x1="49162" y1="88268" x2="44454" y2="87932"/>
                        <a14:foregroundMark x1="44505" y1="87891" x2="49162" y2="89106"/>
                        <a14:foregroundMark x1="55866" y1="88547" x2="44361" y2="88008"/>
                        <a14:foregroundMark x1="6704" y1="86034" x2="6704" y2="86034"/>
                        <a14:foregroundMark x1="6704" y1="85196" x2="6704" y2="86592"/>
                        <a14:foregroundMark x1="6704" y1="84637" x2="6704" y2="85196"/>
                        <a14:foregroundMark x1="8939" y1="1117" x2="11173" y2="1117"/>
                        <a14:foregroundMark x1="2324" y1="13408" x2="1117" y2="15084"/>
                        <a14:foregroundMark x1="2526" y1="13128" x2="2324" y2="13408"/>
                        <a14:foregroundMark x1="2727" y1="12849" x2="2526" y2="13128"/>
                        <a14:foregroundMark x1="11173" y1="1117" x2="2727" y2="12849"/>
                        <a14:foregroundMark x1="1117" y1="15084" x2="2235" y2="24581"/>
                        <a14:foregroundMark x1="8939" y1="2235" x2="8939" y2="2235"/>
                        <a14:foregroundMark x1="8939" y1="1676" x2="11173" y2="1676"/>
                        <a14:foregroundMark x1="11173" y1="559" x2="8380" y2="2235"/>
                        <a14:foregroundMark x1="19553" y1="99162" x2="17877" y2="98883"/>
                        <a14:foregroundMark x1="19553" y1="99162" x2="25140" y2="99162"/>
                        <a14:foregroundMark x1="47486" y1="99721" x2="42458" y2="99721"/>
                        <a14:foregroundMark x1="17318" y1="98603" x2="45810" y2="98603"/>
                        <a14:foregroundMark x1="45810" y1="98603" x2="53073" y2="98045"/>
                        <a14:foregroundMark x1="99162" y1="14246" x2="99441" y2="14804"/>
                        <a14:foregroundMark x1="99037" y1="13995" x2="99162" y2="14246"/>
                        <a14:foregroundMark x1="96648" y1="9218" x2="98074" y2="12069"/>
                        <a14:foregroundMark x1="97207" y1="12570" x2="97207" y2="12570"/>
                        <a14:foregroundMark x1="96648" y1="11173" x2="96648" y2="11173"/>
                        <a14:foregroundMark x1="38547" y1="98883" x2="51955" y2="98883"/>
                        <a14:foregroundMark x1="88827" y1="1117" x2="97765" y2="3911"/>
                        <a14:foregroundMark x1="18994" y1="96927" x2="17877" y2="96927"/>
                        <a14:foregroundMark x1="16201" y1="97765" x2="24022" y2="99721"/>
                        <a14:foregroundMark x1="13966" y1="99441" x2="44693" y2="98883"/>
                        <a14:foregroundMark x1="44693" y1="98883" x2="74302" y2="99162"/>
                        <a14:foregroundMark x1="74302" y1="99162" x2="87709" y2="98324"/>
                        <a14:foregroundMark x1="53631" y1="97765" x2="53073" y2="99721"/>
                        <a14:foregroundMark x1="50279" y1="98883" x2="47486" y2="99721"/>
                        <a14:foregroundMark x1="44693" y1="99721" x2="39665" y2="99721"/>
                        <a14:foregroundMark x1="27933" y1="98603" x2="34078" y2="98603"/>
                        <a14:foregroundMark x1="47486" y1="99162" x2="51397" y2="99162"/>
                        <a14:foregroundMark x1="44693" y1="99441" x2="56983" y2="99441"/>
                        <a14:foregroundMark x1="44134" y1="98883" x2="63128" y2="98883"/>
                        <a14:foregroundMark x1="54190" y1="98603" x2="40782" y2="99162"/>
                        <a14:backgroundMark x1="49162" y1="32961" x2="49162" y2="32961"/>
                        <a14:backgroundMark x1="51397" y1="33520" x2="51397" y2="33520"/>
                        <a14:backgroundMark x1="51397" y1="33520" x2="51397" y2="33520"/>
                        <a14:backgroundMark x1="44134" y1="29050" x2="54749" y2="58659"/>
                        <a14:backgroundMark x1="62570" y1="31285" x2="52514" y2="80168"/>
                        <a14:backgroundMark x1="52514" y1="80168" x2="54120" y2="82899"/>
                        <a14:backgroundMark x1="8380" y1="71229" x2="10869" y2="81808"/>
                        <a14:backgroundMark x1="87939" y1="80531" x2="88827" y2="79609"/>
                        <a14:backgroundMark x1="89257" y1="80439" x2="90294" y2="75714"/>
                        <a14:backgroundMark x1="86563" y1="21323" x2="75978" y2="12570"/>
                        <a14:backgroundMark x1="75978" y1="12570" x2="67598" y2="12849"/>
                        <a14:backgroundMark x1="88790" y1="14625" x2="88139" y2="21294"/>
                        <a14:backgroundMark x1="86034" y1="13128" x2="88827" y2="19832"/>
                        <a14:backgroundMark x1="87151" y1="12570" x2="82682" y2="12849"/>
                        <a14:backgroundMark x1="90053" y1="75716" x2="89944" y2="80168"/>
                        <a14:backgroundMark x1="89944" y1="80168" x2="89773" y2="80403"/>
                        <a14:backgroundMark x1="10828" y1="16719" x2="11173" y2="17039"/>
                        <a14:backgroundMark x1="99259" y1="14827" x2="99441" y2="15922"/>
                        <a14:backgroundMark x1="97765" y1="95251" x2="97207" y2="98045"/>
                        <a14:backgroundMark x1="55216" y1="85807" x2="87709" y2="83799"/>
                        <a14:backgroundMark x1="91061" y1="83799" x2="84358" y2="86592"/>
                        <a14:backgroundMark x1="16206" y1="85754" x2="36313" y2="85754"/>
                        <a14:backgroundMark x1="36313" y1="85754" x2="47486" y2="85475"/>
                        <a14:backgroundMark x1="91061" y1="0" x2="89385" y2="0"/>
                        <a14:backgroundMark x1="8380" y1="85196" x2="8380" y2="85196"/>
                        <a14:backgroundMark x1="89385" y1="21508" x2="89944" y2="24022"/>
                        <a14:backgroundMark x1="90503" y1="20391" x2="91061" y2="28771"/>
                        <a14:backgroundMark x1="8380" y1="13687" x2="10615" y2="13687"/>
                        <a14:backgroundMark x1="8380" y1="13408" x2="8380" y2="13408"/>
                        <a14:backgroundMark x1="8380" y1="13408" x2="8380" y2="13408"/>
                        <a14:backgroundMark x1="8939" y1="13128" x2="8939" y2="13128"/>
                        <a14:backgroundMark x1="20112" y1="12570" x2="19553" y2="12570"/>
                        <a14:backgroundMark x1="8380" y1="12849" x2="8380" y2="12849"/>
                        <a14:backgroundMark x1="98883" y1="12849" x2="98883" y2="12849"/>
                        <a14:backgroundMark x1="99441" y1="14246" x2="99441" y2="14246"/>
                        <a14:backgroundMark x1="99043" y1="12570" x2="99441" y2="13966"/>
                        <a14:backgroundMark x1="98883" y1="12011" x2="99043" y2="1257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399914" y="1467593"/>
            <a:ext cx="3403779" cy="5096045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295"/>
          <a:stretch/>
        </p:blipFill>
        <p:spPr>
          <a:xfrm>
            <a:off x="1002975" y="2092870"/>
            <a:ext cx="2857448" cy="3845490"/>
          </a:xfrm>
          <a:prstGeom prst="rect">
            <a:avLst/>
          </a:prstGeom>
        </p:spPr>
      </p:pic>
      <p:sp>
        <p:nvSpPr>
          <p:cNvPr id="11" name="타원 10"/>
          <p:cNvSpPr/>
          <p:nvPr/>
        </p:nvSpPr>
        <p:spPr>
          <a:xfrm>
            <a:off x="1741119" y="2192173"/>
            <a:ext cx="1128894" cy="388189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타원 11"/>
          <p:cNvSpPr/>
          <p:nvPr/>
        </p:nvSpPr>
        <p:spPr>
          <a:xfrm>
            <a:off x="2305566" y="2566872"/>
            <a:ext cx="661791" cy="65225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3" name="그림 12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502"/>
          <a:stretch/>
        </p:blipFill>
        <p:spPr>
          <a:xfrm>
            <a:off x="4871734" y="2092870"/>
            <a:ext cx="2831774" cy="3706681"/>
          </a:xfrm>
          <a:prstGeom prst="rect">
            <a:avLst/>
          </a:prstGeom>
        </p:spPr>
      </p:pic>
      <p:sp>
        <p:nvSpPr>
          <p:cNvPr id="16" name="타원 15"/>
          <p:cNvSpPr/>
          <p:nvPr/>
        </p:nvSpPr>
        <p:spPr>
          <a:xfrm>
            <a:off x="4988223" y="5336087"/>
            <a:ext cx="661791" cy="519377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7" name="그림 16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111"/>
          <a:stretch/>
        </p:blipFill>
        <p:spPr>
          <a:xfrm>
            <a:off x="8661732" y="2092871"/>
            <a:ext cx="2874739" cy="3845489"/>
          </a:xfrm>
          <a:prstGeom prst="rect">
            <a:avLst/>
          </a:prstGeom>
        </p:spPr>
      </p:pic>
      <p:sp>
        <p:nvSpPr>
          <p:cNvPr id="18" name="타원 17"/>
          <p:cNvSpPr/>
          <p:nvPr/>
        </p:nvSpPr>
        <p:spPr>
          <a:xfrm>
            <a:off x="8835801" y="4772416"/>
            <a:ext cx="1360385" cy="37115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제목 1"/>
          <p:cNvSpPr>
            <a:spLocks noGrp="1"/>
          </p:cNvSpPr>
          <p:nvPr>
            <p:ph type="title"/>
          </p:nvPr>
        </p:nvSpPr>
        <p:spPr>
          <a:xfrm>
            <a:off x="2874593" y="289955"/>
            <a:ext cx="6039820" cy="581025"/>
          </a:xfrm>
        </p:spPr>
        <p:txBody>
          <a:bodyPr/>
          <a:lstStyle/>
          <a:p>
            <a:r>
              <a:rPr lang="en-US" altLang="ko-KR" u="sng" dirty="0" err="1" smtClean="0">
                <a:latin typeface="뫼비우스 Bold" panose="02000500000000000000" pitchFamily="2" charset="-127"/>
                <a:ea typeface="뫼비우스 Bold" panose="02000500000000000000" pitchFamily="2" charset="-127"/>
              </a:rPr>
              <a:t>Gpskin</a:t>
            </a:r>
            <a:r>
              <a:rPr lang="en-US" altLang="ko-KR" u="sng" dirty="0" smtClean="0">
                <a:latin typeface="뫼비우스 Bold" panose="02000500000000000000" pitchFamily="2" charset="-127"/>
                <a:ea typeface="뫼비우스 Bold" panose="02000500000000000000" pitchFamily="2" charset="-127"/>
              </a:rPr>
              <a:t> </a:t>
            </a:r>
            <a:r>
              <a:rPr lang="ko-KR" altLang="en-US" u="sng" dirty="0" smtClean="0">
                <a:latin typeface="뫼비우스 Bold" panose="02000500000000000000" pitchFamily="2" charset="-127"/>
                <a:ea typeface="뫼비우스 Bold" panose="02000500000000000000" pitchFamily="2" charset="-127"/>
              </a:rPr>
              <a:t>활용법</a:t>
            </a:r>
            <a:endParaRPr lang="en-US" altLang="ko-KR" b="1" u="sng" dirty="0">
              <a:latin typeface="뫼비우스 Bold" panose="02000500000000000000" pitchFamily="2" charset="-127"/>
              <a:ea typeface="뫼비우스 Bold" panose="020005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18633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>
            <a:extLst>
              <a:ext uri="{FF2B5EF4-FFF2-40B4-BE49-F238E27FC236}">
                <a16:creationId xmlns:a16="http://schemas.microsoft.com/office/drawing/2014/main" id="{BA4E7FF8-793E-43F0-BF2E-FC74EFD51A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9721" l="0" r="99441">
                        <a14:foregroundMark x1="11732" y1="1397" x2="37989" y2="7821"/>
                        <a14:foregroundMark x1="37989" y1="7821" x2="64273" y2="10349"/>
                        <a14:foregroundMark x1="37989" y1="2235" x2="9497" y2="6425"/>
                        <a14:foregroundMark x1="6548" y1="26774" x2="1117" y2="64246"/>
                        <a14:foregroundMark x1="9497" y1="6425" x2="8707" y2="11874"/>
                        <a14:foregroundMark x1="20452" y1="91158" x2="21788" y2="93017"/>
                        <a14:foregroundMark x1="1117" y1="64246" x2="6225" y2="71355"/>
                        <a14:foregroundMark x1="21788" y1="93017" x2="56425" y2="98045"/>
                        <a14:foregroundMark x1="56425" y1="98045" x2="74560" y2="91410"/>
                        <a14:foregroundMark x1="94392" y1="30501" x2="94972" y2="29050"/>
                        <a14:foregroundMark x1="92845" y1="34368" x2="93794" y2="31995"/>
                        <a14:foregroundMark x1="94972" y1="29050" x2="94811" y2="28709"/>
                        <a14:foregroundMark x1="80512" y1="8739" x2="69832" y2="1397"/>
                        <a14:foregroundMark x1="69832" y1="1397" x2="32961" y2="2793"/>
                        <a14:foregroundMark x1="18407" y1="91158" x2="27933" y2="97765"/>
                        <a14:foregroundMark x1="27933" y1="97765" x2="30168" y2="97765"/>
                        <a14:foregroundMark x1="2235" y1="92737" x2="22905" y2="98603"/>
                        <a14:foregroundMark x1="15084" y1="1397" x2="82123" y2="559"/>
                        <a14:foregroundMark x1="82123" y1="559" x2="82123" y2="559"/>
                        <a14:foregroundMark x1="94010" y1="91158" x2="93855" y2="93855"/>
                        <a14:foregroundMark x1="94155" y1="88618" x2="94102" y2="89539"/>
                        <a14:foregroundMark x1="94639" y1="80197" x2="94594" y2="80978"/>
                        <a14:foregroundMark x1="88199" y1="95340" x2="82618" y2="96805"/>
                        <a14:foregroundMark x1="93855" y1="93855" x2="90009" y2="94865"/>
                        <a14:foregroundMark x1="18994" y1="99162" x2="64993" y2="91343"/>
                        <a14:foregroundMark x1="80017" y1="91158" x2="93409" y2="95034"/>
                        <a14:foregroundMark x1="14845" y1="1117" x2="4789" y2="12849"/>
                        <a14:foregroundMark x1="15084" y1="838" x2="14845" y2="1117"/>
                        <a14:foregroundMark x1="3021" y1="19052" x2="1676" y2="37430"/>
                        <a14:foregroundMark x1="1117" y1="24022" x2="559" y2="33520"/>
                        <a14:foregroundMark x1="3272" y1="12849" x2="9497" y2="1117"/>
                        <a14:foregroundMark x1="9497" y1="1117" x2="14525" y2="1117"/>
                        <a14:foregroundMark x1="91139" y1="2235" x2="96648" y2="8380"/>
                        <a14:foregroundMark x1="89385" y1="279" x2="91139" y2="2235"/>
                        <a14:foregroundMark x1="18436" y1="0" x2="43017" y2="0"/>
                        <a14:foregroundMark x1="87709" y1="559" x2="89385" y2="838"/>
                        <a14:foregroundMark x1="91923" y1="2235" x2="95763" y2="9325"/>
                        <a14:foregroundMark x1="91620" y1="1676" x2="91923" y2="2235"/>
                        <a14:foregroundMark x1="93855" y1="2235" x2="96874" y2="9278"/>
                        <a14:foregroundMark x1="0" y1="36034" x2="559" y2="57542"/>
                        <a14:foregroundMark x1="93296" y1="45531" x2="93855" y2="75698"/>
                        <a14:foregroundMark x1="92813" y1="28742" x2="94413" y2="38547"/>
                        <a14:foregroundMark x1="94352" y1="28716" x2="94413" y2="29050"/>
                        <a14:foregroundMark x1="96648" y1="31006" x2="95531" y2="72067"/>
                        <a14:foregroundMark x1="67598" y1="98603" x2="82123" y2="97486"/>
                        <a14:foregroundMark x1="7821" y1="11732" x2="7917" y2="12495"/>
                        <a14:foregroundMark x1="7636" y1="13128" x2="7263" y2="13408"/>
                        <a14:foregroundMark x1="8008" y1="12849" x2="7636" y2="13128"/>
                        <a14:foregroundMark x1="9497" y1="11732" x2="8008" y2="12849"/>
                        <a14:foregroundMark x1="49162" y1="87989" x2="48111" y2="87976"/>
                        <a14:foregroundMark x1="14206" y1="89762" x2="14525" y2="89944"/>
                        <a14:foregroundMark x1="6704" y1="85475" x2="6910" y2="85593"/>
                        <a14:foregroundMark x1="44039" y1="88268" x2="49721" y2="88268"/>
                        <a14:foregroundMark x1="49162" y1="88268" x2="44454" y2="87932"/>
                        <a14:foregroundMark x1="44505" y1="87891" x2="49162" y2="89106"/>
                        <a14:foregroundMark x1="55866" y1="88547" x2="44361" y2="88008"/>
                        <a14:foregroundMark x1="6704" y1="86034" x2="6704" y2="86034"/>
                        <a14:foregroundMark x1="6704" y1="85196" x2="6704" y2="86592"/>
                        <a14:foregroundMark x1="6704" y1="84637" x2="6704" y2="85196"/>
                        <a14:foregroundMark x1="8939" y1="1117" x2="11173" y2="1117"/>
                        <a14:foregroundMark x1="2324" y1="13408" x2="1117" y2="15084"/>
                        <a14:foregroundMark x1="2526" y1="13128" x2="2324" y2="13408"/>
                        <a14:foregroundMark x1="2727" y1="12849" x2="2526" y2="13128"/>
                        <a14:foregroundMark x1="11173" y1="1117" x2="2727" y2="12849"/>
                        <a14:foregroundMark x1="1117" y1="15084" x2="2235" y2="24581"/>
                        <a14:foregroundMark x1="8939" y1="2235" x2="8939" y2="2235"/>
                        <a14:foregroundMark x1="8939" y1="1676" x2="11173" y2="1676"/>
                        <a14:foregroundMark x1="11173" y1="559" x2="8380" y2="2235"/>
                        <a14:foregroundMark x1="19553" y1="99162" x2="17877" y2="98883"/>
                        <a14:foregroundMark x1="19553" y1="99162" x2="25140" y2="99162"/>
                        <a14:foregroundMark x1="47486" y1="99721" x2="42458" y2="99721"/>
                        <a14:foregroundMark x1="17318" y1="98603" x2="45810" y2="98603"/>
                        <a14:foregroundMark x1="45810" y1="98603" x2="53073" y2="98045"/>
                        <a14:foregroundMark x1="99162" y1="14246" x2="99441" y2="14804"/>
                        <a14:foregroundMark x1="99037" y1="13995" x2="99162" y2="14246"/>
                        <a14:foregroundMark x1="96648" y1="9218" x2="98074" y2="12069"/>
                        <a14:foregroundMark x1="97207" y1="12570" x2="97207" y2="12570"/>
                        <a14:foregroundMark x1="96648" y1="11173" x2="96648" y2="11173"/>
                        <a14:foregroundMark x1="38547" y1="98883" x2="51955" y2="98883"/>
                        <a14:foregroundMark x1="88827" y1="1117" x2="97765" y2="3911"/>
                        <a14:foregroundMark x1="18994" y1="96927" x2="17877" y2="96927"/>
                        <a14:foregroundMark x1="16201" y1="97765" x2="24022" y2="99721"/>
                        <a14:foregroundMark x1="13966" y1="99441" x2="44693" y2="98883"/>
                        <a14:foregroundMark x1="44693" y1="98883" x2="74302" y2="99162"/>
                        <a14:foregroundMark x1="74302" y1="99162" x2="87709" y2="98324"/>
                        <a14:foregroundMark x1="53631" y1="97765" x2="53073" y2="99721"/>
                        <a14:foregroundMark x1="50279" y1="98883" x2="47486" y2="99721"/>
                        <a14:foregroundMark x1="44693" y1="99721" x2="39665" y2="99721"/>
                        <a14:foregroundMark x1="27933" y1="98603" x2="34078" y2="98603"/>
                        <a14:foregroundMark x1="47486" y1="99162" x2="51397" y2="99162"/>
                        <a14:foregroundMark x1="44693" y1="99441" x2="56983" y2="99441"/>
                        <a14:foregroundMark x1="44134" y1="98883" x2="63128" y2="98883"/>
                        <a14:foregroundMark x1="54190" y1="98603" x2="40782" y2="99162"/>
                        <a14:backgroundMark x1="49162" y1="32961" x2="49162" y2="32961"/>
                        <a14:backgroundMark x1="51397" y1="33520" x2="51397" y2="33520"/>
                        <a14:backgroundMark x1="51397" y1="33520" x2="51397" y2="33520"/>
                        <a14:backgroundMark x1="44134" y1="29050" x2="54749" y2="58659"/>
                        <a14:backgroundMark x1="62570" y1="31285" x2="52514" y2="80168"/>
                        <a14:backgroundMark x1="52514" y1="80168" x2="54120" y2="82899"/>
                        <a14:backgroundMark x1="8380" y1="71229" x2="10869" y2="81808"/>
                        <a14:backgroundMark x1="87939" y1="80531" x2="88827" y2="79609"/>
                        <a14:backgroundMark x1="89257" y1="80439" x2="90294" y2="75714"/>
                        <a14:backgroundMark x1="86563" y1="21323" x2="75978" y2="12570"/>
                        <a14:backgroundMark x1="75978" y1="12570" x2="67598" y2="12849"/>
                        <a14:backgroundMark x1="88790" y1="14625" x2="88139" y2="21294"/>
                        <a14:backgroundMark x1="86034" y1="13128" x2="88827" y2="19832"/>
                        <a14:backgroundMark x1="87151" y1="12570" x2="82682" y2="12849"/>
                        <a14:backgroundMark x1="90053" y1="75716" x2="89944" y2="80168"/>
                        <a14:backgroundMark x1="89944" y1="80168" x2="89773" y2="80403"/>
                        <a14:backgroundMark x1="10828" y1="16719" x2="11173" y2="17039"/>
                        <a14:backgroundMark x1="99259" y1="14827" x2="99441" y2="15922"/>
                        <a14:backgroundMark x1="97765" y1="95251" x2="97207" y2="98045"/>
                        <a14:backgroundMark x1="55216" y1="85807" x2="87709" y2="83799"/>
                        <a14:backgroundMark x1="91061" y1="83799" x2="84358" y2="86592"/>
                        <a14:backgroundMark x1="16206" y1="85754" x2="36313" y2="85754"/>
                        <a14:backgroundMark x1="36313" y1="85754" x2="47486" y2="85475"/>
                        <a14:backgroundMark x1="91061" y1="0" x2="89385" y2="0"/>
                        <a14:backgroundMark x1="8380" y1="85196" x2="8380" y2="85196"/>
                        <a14:backgroundMark x1="89385" y1="21508" x2="89944" y2="24022"/>
                        <a14:backgroundMark x1="90503" y1="20391" x2="91061" y2="28771"/>
                        <a14:backgroundMark x1="8380" y1="13687" x2="10615" y2="13687"/>
                        <a14:backgroundMark x1="8380" y1="13408" x2="8380" y2="13408"/>
                        <a14:backgroundMark x1="8380" y1="13408" x2="8380" y2="13408"/>
                        <a14:backgroundMark x1="8939" y1="13128" x2="8939" y2="13128"/>
                        <a14:backgroundMark x1="20112" y1="12570" x2="19553" y2="12570"/>
                        <a14:backgroundMark x1="8380" y1="12849" x2="8380" y2="12849"/>
                        <a14:backgroundMark x1="98883" y1="12849" x2="98883" y2="12849"/>
                        <a14:backgroundMark x1="99441" y1="14246" x2="99441" y2="14246"/>
                        <a14:backgroundMark x1="99043" y1="12570" x2="99441" y2="13966"/>
                        <a14:backgroundMark x1="98883" y1="12011" x2="99043" y2="1257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04341" y="1467593"/>
            <a:ext cx="3403779" cy="5096045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BA4E7FF8-793E-43F0-BF2E-FC74EFD51A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9721" l="0" r="99441">
                        <a14:foregroundMark x1="11732" y1="1397" x2="37989" y2="7821"/>
                        <a14:foregroundMark x1="37989" y1="7821" x2="64273" y2="10349"/>
                        <a14:foregroundMark x1="37989" y1="2235" x2="9497" y2="6425"/>
                        <a14:foregroundMark x1="6548" y1="26774" x2="1117" y2="64246"/>
                        <a14:foregroundMark x1="9497" y1="6425" x2="8707" y2="11874"/>
                        <a14:foregroundMark x1="20452" y1="91158" x2="21788" y2="93017"/>
                        <a14:foregroundMark x1="1117" y1="64246" x2="6225" y2="71355"/>
                        <a14:foregroundMark x1="21788" y1="93017" x2="56425" y2="98045"/>
                        <a14:foregroundMark x1="56425" y1="98045" x2="74560" y2="91410"/>
                        <a14:foregroundMark x1="94392" y1="30501" x2="94972" y2="29050"/>
                        <a14:foregroundMark x1="92845" y1="34368" x2="93794" y2="31995"/>
                        <a14:foregroundMark x1="94972" y1="29050" x2="94811" y2="28709"/>
                        <a14:foregroundMark x1="80512" y1="8739" x2="69832" y2="1397"/>
                        <a14:foregroundMark x1="69832" y1="1397" x2="32961" y2="2793"/>
                        <a14:foregroundMark x1="18407" y1="91158" x2="27933" y2="97765"/>
                        <a14:foregroundMark x1="27933" y1="97765" x2="30168" y2="97765"/>
                        <a14:foregroundMark x1="2235" y1="92737" x2="22905" y2="98603"/>
                        <a14:foregroundMark x1="15084" y1="1397" x2="82123" y2="559"/>
                        <a14:foregroundMark x1="82123" y1="559" x2="82123" y2="559"/>
                        <a14:foregroundMark x1="94010" y1="91158" x2="93855" y2="93855"/>
                        <a14:foregroundMark x1="94155" y1="88618" x2="94102" y2="89539"/>
                        <a14:foregroundMark x1="94639" y1="80197" x2="94594" y2="80978"/>
                        <a14:foregroundMark x1="88199" y1="95340" x2="82618" y2="96805"/>
                        <a14:foregroundMark x1="93855" y1="93855" x2="90009" y2="94865"/>
                        <a14:foregroundMark x1="18994" y1="99162" x2="64993" y2="91343"/>
                        <a14:foregroundMark x1="80017" y1="91158" x2="93409" y2="95034"/>
                        <a14:foregroundMark x1="14845" y1="1117" x2="4789" y2="12849"/>
                        <a14:foregroundMark x1="15084" y1="838" x2="14845" y2="1117"/>
                        <a14:foregroundMark x1="3021" y1="19052" x2="1676" y2="37430"/>
                        <a14:foregroundMark x1="1117" y1="24022" x2="559" y2="33520"/>
                        <a14:foregroundMark x1="3272" y1="12849" x2="9497" y2="1117"/>
                        <a14:foregroundMark x1="9497" y1="1117" x2="14525" y2="1117"/>
                        <a14:foregroundMark x1="91139" y1="2235" x2="96648" y2="8380"/>
                        <a14:foregroundMark x1="89385" y1="279" x2="91139" y2="2235"/>
                        <a14:foregroundMark x1="18436" y1="0" x2="43017" y2="0"/>
                        <a14:foregroundMark x1="87709" y1="559" x2="89385" y2="838"/>
                        <a14:foregroundMark x1="91923" y1="2235" x2="95763" y2="9325"/>
                        <a14:foregroundMark x1="91620" y1="1676" x2="91923" y2="2235"/>
                        <a14:foregroundMark x1="93855" y1="2235" x2="96874" y2="9278"/>
                        <a14:foregroundMark x1="0" y1="36034" x2="559" y2="57542"/>
                        <a14:foregroundMark x1="93296" y1="45531" x2="93855" y2="75698"/>
                        <a14:foregroundMark x1="92813" y1="28742" x2="94413" y2="38547"/>
                        <a14:foregroundMark x1="94352" y1="28716" x2="94413" y2="29050"/>
                        <a14:foregroundMark x1="96648" y1="31006" x2="95531" y2="72067"/>
                        <a14:foregroundMark x1="67598" y1="98603" x2="82123" y2="97486"/>
                        <a14:foregroundMark x1="7821" y1="11732" x2="7917" y2="12495"/>
                        <a14:foregroundMark x1="7636" y1="13128" x2="7263" y2="13408"/>
                        <a14:foregroundMark x1="8008" y1="12849" x2="7636" y2="13128"/>
                        <a14:foregroundMark x1="9497" y1="11732" x2="8008" y2="12849"/>
                        <a14:foregroundMark x1="49162" y1="87989" x2="48111" y2="87976"/>
                        <a14:foregroundMark x1="14206" y1="89762" x2="14525" y2="89944"/>
                        <a14:foregroundMark x1="6704" y1="85475" x2="6910" y2="85593"/>
                        <a14:foregroundMark x1="44039" y1="88268" x2="49721" y2="88268"/>
                        <a14:foregroundMark x1="49162" y1="88268" x2="44454" y2="87932"/>
                        <a14:foregroundMark x1="44505" y1="87891" x2="49162" y2="89106"/>
                        <a14:foregroundMark x1="55866" y1="88547" x2="44361" y2="88008"/>
                        <a14:foregroundMark x1="6704" y1="86034" x2="6704" y2="86034"/>
                        <a14:foregroundMark x1="6704" y1="85196" x2="6704" y2="86592"/>
                        <a14:foregroundMark x1="6704" y1="84637" x2="6704" y2="85196"/>
                        <a14:foregroundMark x1="8939" y1="1117" x2="11173" y2="1117"/>
                        <a14:foregroundMark x1="2324" y1="13408" x2="1117" y2="15084"/>
                        <a14:foregroundMark x1="2526" y1="13128" x2="2324" y2="13408"/>
                        <a14:foregroundMark x1="2727" y1="12849" x2="2526" y2="13128"/>
                        <a14:foregroundMark x1="11173" y1="1117" x2="2727" y2="12849"/>
                        <a14:foregroundMark x1="1117" y1="15084" x2="2235" y2="24581"/>
                        <a14:foregroundMark x1="8939" y1="2235" x2="8939" y2="2235"/>
                        <a14:foregroundMark x1="8939" y1="1676" x2="11173" y2="1676"/>
                        <a14:foregroundMark x1="11173" y1="559" x2="8380" y2="2235"/>
                        <a14:foregroundMark x1="19553" y1="99162" x2="17877" y2="98883"/>
                        <a14:foregroundMark x1="19553" y1="99162" x2="25140" y2="99162"/>
                        <a14:foregroundMark x1="47486" y1="99721" x2="42458" y2="99721"/>
                        <a14:foregroundMark x1="17318" y1="98603" x2="45810" y2="98603"/>
                        <a14:foregroundMark x1="45810" y1="98603" x2="53073" y2="98045"/>
                        <a14:foregroundMark x1="99162" y1="14246" x2="99441" y2="14804"/>
                        <a14:foregroundMark x1="99037" y1="13995" x2="99162" y2="14246"/>
                        <a14:foregroundMark x1="96648" y1="9218" x2="98074" y2="12069"/>
                        <a14:foregroundMark x1="97207" y1="12570" x2="97207" y2="12570"/>
                        <a14:foregroundMark x1="96648" y1="11173" x2="96648" y2="11173"/>
                        <a14:foregroundMark x1="38547" y1="98883" x2="51955" y2="98883"/>
                        <a14:foregroundMark x1="88827" y1="1117" x2="97765" y2="3911"/>
                        <a14:foregroundMark x1="18994" y1="96927" x2="17877" y2="96927"/>
                        <a14:foregroundMark x1="16201" y1="97765" x2="24022" y2="99721"/>
                        <a14:foregroundMark x1="13966" y1="99441" x2="44693" y2="98883"/>
                        <a14:foregroundMark x1="44693" y1="98883" x2="74302" y2="99162"/>
                        <a14:foregroundMark x1="74302" y1="99162" x2="87709" y2="98324"/>
                        <a14:foregroundMark x1="53631" y1="97765" x2="53073" y2="99721"/>
                        <a14:foregroundMark x1="50279" y1="98883" x2="47486" y2="99721"/>
                        <a14:foregroundMark x1="44693" y1="99721" x2="39665" y2="99721"/>
                        <a14:foregroundMark x1="27933" y1="98603" x2="34078" y2="98603"/>
                        <a14:foregroundMark x1="47486" y1="99162" x2="51397" y2="99162"/>
                        <a14:foregroundMark x1="44693" y1="99441" x2="56983" y2="99441"/>
                        <a14:foregroundMark x1="44134" y1="98883" x2="63128" y2="98883"/>
                        <a14:foregroundMark x1="54190" y1="98603" x2="40782" y2="99162"/>
                        <a14:backgroundMark x1="49162" y1="32961" x2="49162" y2="32961"/>
                        <a14:backgroundMark x1="51397" y1="33520" x2="51397" y2="33520"/>
                        <a14:backgroundMark x1="51397" y1="33520" x2="51397" y2="33520"/>
                        <a14:backgroundMark x1="44134" y1="29050" x2="54749" y2="58659"/>
                        <a14:backgroundMark x1="62570" y1="31285" x2="52514" y2="80168"/>
                        <a14:backgroundMark x1="52514" y1="80168" x2="54120" y2="82899"/>
                        <a14:backgroundMark x1="8380" y1="71229" x2="10869" y2="81808"/>
                        <a14:backgroundMark x1="87939" y1="80531" x2="88827" y2="79609"/>
                        <a14:backgroundMark x1="89257" y1="80439" x2="90294" y2="75714"/>
                        <a14:backgroundMark x1="86563" y1="21323" x2="75978" y2="12570"/>
                        <a14:backgroundMark x1="75978" y1="12570" x2="67598" y2="12849"/>
                        <a14:backgroundMark x1="88790" y1="14625" x2="88139" y2="21294"/>
                        <a14:backgroundMark x1="86034" y1="13128" x2="88827" y2="19832"/>
                        <a14:backgroundMark x1="87151" y1="12570" x2="82682" y2="12849"/>
                        <a14:backgroundMark x1="90053" y1="75716" x2="89944" y2="80168"/>
                        <a14:backgroundMark x1="89944" y1="80168" x2="89773" y2="80403"/>
                        <a14:backgroundMark x1="10828" y1="16719" x2="11173" y2="17039"/>
                        <a14:backgroundMark x1="99259" y1="14827" x2="99441" y2="15922"/>
                        <a14:backgroundMark x1="97765" y1="95251" x2="97207" y2="98045"/>
                        <a14:backgroundMark x1="55216" y1="85807" x2="87709" y2="83799"/>
                        <a14:backgroundMark x1="91061" y1="83799" x2="84358" y2="86592"/>
                        <a14:backgroundMark x1="16206" y1="85754" x2="36313" y2="85754"/>
                        <a14:backgroundMark x1="36313" y1="85754" x2="47486" y2="85475"/>
                        <a14:backgroundMark x1="91061" y1="0" x2="89385" y2="0"/>
                        <a14:backgroundMark x1="8380" y1="85196" x2="8380" y2="85196"/>
                        <a14:backgroundMark x1="89385" y1="21508" x2="89944" y2="24022"/>
                        <a14:backgroundMark x1="90503" y1="20391" x2="91061" y2="28771"/>
                        <a14:backgroundMark x1="8380" y1="13687" x2="10615" y2="13687"/>
                        <a14:backgroundMark x1="8380" y1="13408" x2="8380" y2="13408"/>
                        <a14:backgroundMark x1="8380" y1="13408" x2="8380" y2="13408"/>
                        <a14:backgroundMark x1="8939" y1="13128" x2="8939" y2="13128"/>
                        <a14:backgroundMark x1="20112" y1="12570" x2="19553" y2="12570"/>
                        <a14:backgroundMark x1="8380" y1="12849" x2="8380" y2="12849"/>
                        <a14:backgroundMark x1="98883" y1="12849" x2="98883" y2="12849"/>
                        <a14:backgroundMark x1="99441" y1="14246" x2="99441" y2="14246"/>
                        <a14:backgroundMark x1="99043" y1="12570" x2="99441" y2="13966"/>
                        <a14:backgroundMark x1="98883" y1="12011" x2="99043" y2="1257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220396" y="1467593"/>
            <a:ext cx="3403779" cy="5096045"/>
          </a:xfrm>
          <a:prstGeom prst="rect">
            <a:avLst/>
          </a:prstGeom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id="{BA4E7FF8-793E-43F0-BF2E-FC74EFD51A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9721" l="0" r="99441">
                        <a14:foregroundMark x1="11732" y1="1397" x2="37989" y2="7821"/>
                        <a14:foregroundMark x1="37989" y1="7821" x2="64273" y2="10349"/>
                        <a14:foregroundMark x1="37989" y1="2235" x2="9497" y2="6425"/>
                        <a14:foregroundMark x1="6548" y1="26774" x2="1117" y2="64246"/>
                        <a14:foregroundMark x1="9497" y1="6425" x2="8707" y2="11874"/>
                        <a14:foregroundMark x1="20452" y1="91158" x2="21788" y2="93017"/>
                        <a14:foregroundMark x1="1117" y1="64246" x2="6225" y2="71355"/>
                        <a14:foregroundMark x1="21788" y1="93017" x2="56425" y2="98045"/>
                        <a14:foregroundMark x1="56425" y1="98045" x2="74560" y2="91410"/>
                        <a14:foregroundMark x1="94392" y1="30501" x2="94972" y2="29050"/>
                        <a14:foregroundMark x1="92845" y1="34368" x2="93794" y2="31995"/>
                        <a14:foregroundMark x1="94972" y1="29050" x2="94811" y2="28709"/>
                        <a14:foregroundMark x1="80512" y1="8739" x2="69832" y2="1397"/>
                        <a14:foregroundMark x1="69832" y1="1397" x2="32961" y2="2793"/>
                        <a14:foregroundMark x1="18407" y1="91158" x2="27933" y2="97765"/>
                        <a14:foregroundMark x1="27933" y1="97765" x2="30168" y2="97765"/>
                        <a14:foregroundMark x1="2235" y1="92737" x2="22905" y2="98603"/>
                        <a14:foregroundMark x1="15084" y1="1397" x2="82123" y2="559"/>
                        <a14:foregroundMark x1="82123" y1="559" x2="82123" y2="559"/>
                        <a14:foregroundMark x1="94010" y1="91158" x2="93855" y2="93855"/>
                        <a14:foregroundMark x1="94155" y1="88618" x2="94102" y2="89539"/>
                        <a14:foregroundMark x1="94639" y1="80197" x2="94594" y2="80978"/>
                        <a14:foregroundMark x1="88199" y1="95340" x2="82618" y2="96805"/>
                        <a14:foregroundMark x1="93855" y1="93855" x2="90009" y2="94865"/>
                        <a14:foregroundMark x1="18994" y1="99162" x2="64993" y2="91343"/>
                        <a14:foregroundMark x1="80017" y1="91158" x2="93409" y2="95034"/>
                        <a14:foregroundMark x1="14845" y1="1117" x2="4789" y2="12849"/>
                        <a14:foregroundMark x1="15084" y1="838" x2="14845" y2="1117"/>
                        <a14:foregroundMark x1="3021" y1="19052" x2="1676" y2="37430"/>
                        <a14:foregroundMark x1="1117" y1="24022" x2="559" y2="33520"/>
                        <a14:foregroundMark x1="3272" y1="12849" x2="9497" y2="1117"/>
                        <a14:foregroundMark x1="9497" y1="1117" x2="14525" y2="1117"/>
                        <a14:foregroundMark x1="91139" y1="2235" x2="96648" y2="8380"/>
                        <a14:foregroundMark x1="89385" y1="279" x2="91139" y2="2235"/>
                        <a14:foregroundMark x1="18436" y1="0" x2="43017" y2="0"/>
                        <a14:foregroundMark x1="87709" y1="559" x2="89385" y2="838"/>
                        <a14:foregroundMark x1="91923" y1="2235" x2="95763" y2="9325"/>
                        <a14:foregroundMark x1="91620" y1="1676" x2="91923" y2="2235"/>
                        <a14:foregroundMark x1="93855" y1="2235" x2="96874" y2="9278"/>
                        <a14:foregroundMark x1="0" y1="36034" x2="559" y2="57542"/>
                        <a14:foregroundMark x1="93296" y1="45531" x2="93855" y2="75698"/>
                        <a14:foregroundMark x1="92813" y1="28742" x2="94413" y2="38547"/>
                        <a14:foregroundMark x1="94352" y1="28716" x2="94413" y2="29050"/>
                        <a14:foregroundMark x1="96648" y1="31006" x2="95531" y2="72067"/>
                        <a14:foregroundMark x1="67598" y1="98603" x2="82123" y2="97486"/>
                        <a14:foregroundMark x1="7821" y1="11732" x2="7917" y2="12495"/>
                        <a14:foregroundMark x1="7636" y1="13128" x2="7263" y2="13408"/>
                        <a14:foregroundMark x1="8008" y1="12849" x2="7636" y2="13128"/>
                        <a14:foregroundMark x1="9497" y1="11732" x2="8008" y2="12849"/>
                        <a14:foregroundMark x1="49162" y1="87989" x2="48111" y2="87976"/>
                        <a14:foregroundMark x1="14206" y1="89762" x2="14525" y2="89944"/>
                        <a14:foregroundMark x1="6704" y1="85475" x2="6910" y2="85593"/>
                        <a14:foregroundMark x1="44039" y1="88268" x2="49721" y2="88268"/>
                        <a14:foregroundMark x1="49162" y1="88268" x2="44454" y2="87932"/>
                        <a14:foregroundMark x1="44505" y1="87891" x2="49162" y2="89106"/>
                        <a14:foregroundMark x1="55866" y1="88547" x2="44361" y2="88008"/>
                        <a14:foregroundMark x1="6704" y1="86034" x2="6704" y2="86034"/>
                        <a14:foregroundMark x1="6704" y1="85196" x2="6704" y2="86592"/>
                        <a14:foregroundMark x1="6704" y1="84637" x2="6704" y2="85196"/>
                        <a14:foregroundMark x1="8939" y1="1117" x2="11173" y2="1117"/>
                        <a14:foregroundMark x1="2324" y1="13408" x2="1117" y2="15084"/>
                        <a14:foregroundMark x1="2526" y1="13128" x2="2324" y2="13408"/>
                        <a14:foregroundMark x1="2727" y1="12849" x2="2526" y2="13128"/>
                        <a14:foregroundMark x1="11173" y1="1117" x2="2727" y2="12849"/>
                        <a14:foregroundMark x1="1117" y1="15084" x2="2235" y2="24581"/>
                        <a14:foregroundMark x1="8939" y1="2235" x2="8939" y2="2235"/>
                        <a14:foregroundMark x1="8939" y1="1676" x2="11173" y2="1676"/>
                        <a14:foregroundMark x1="11173" y1="559" x2="8380" y2="2235"/>
                        <a14:foregroundMark x1="19553" y1="99162" x2="17877" y2="98883"/>
                        <a14:foregroundMark x1="19553" y1="99162" x2="25140" y2="99162"/>
                        <a14:foregroundMark x1="47486" y1="99721" x2="42458" y2="99721"/>
                        <a14:foregroundMark x1="17318" y1="98603" x2="45810" y2="98603"/>
                        <a14:foregroundMark x1="45810" y1="98603" x2="53073" y2="98045"/>
                        <a14:foregroundMark x1="99162" y1="14246" x2="99441" y2="14804"/>
                        <a14:foregroundMark x1="99037" y1="13995" x2="99162" y2="14246"/>
                        <a14:foregroundMark x1="96648" y1="9218" x2="98074" y2="12069"/>
                        <a14:foregroundMark x1="97207" y1="12570" x2="97207" y2="12570"/>
                        <a14:foregroundMark x1="96648" y1="11173" x2="96648" y2="11173"/>
                        <a14:foregroundMark x1="38547" y1="98883" x2="51955" y2="98883"/>
                        <a14:foregroundMark x1="88827" y1="1117" x2="97765" y2="3911"/>
                        <a14:foregroundMark x1="18994" y1="96927" x2="17877" y2="96927"/>
                        <a14:foregroundMark x1="16201" y1="97765" x2="24022" y2="99721"/>
                        <a14:foregroundMark x1="13966" y1="99441" x2="44693" y2="98883"/>
                        <a14:foregroundMark x1="44693" y1="98883" x2="74302" y2="99162"/>
                        <a14:foregroundMark x1="74302" y1="99162" x2="87709" y2="98324"/>
                        <a14:foregroundMark x1="53631" y1="97765" x2="53073" y2="99721"/>
                        <a14:foregroundMark x1="50279" y1="98883" x2="47486" y2="99721"/>
                        <a14:foregroundMark x1="44693" y1="99721" x2="39665" y2="99721"/>
                        <a14:foregroundMark x1="27933" y1="98603" x2="34078" y2="98603"/>
                        <a14:foregroundMark x1="47486" y1="99162" x2="51397" y2="99162"/>
                        <a14:foregroundMark x1="44693" y1="99441" x2="56983" y2="99441"/>
                        <a14:foregroundMark x1="44134" y1="98883" x2="63128" y2="98883"/>
                        <a14:foregroundMark x1="54190" y1="98603" x2="40782" y2="99162"/>
                        <a14:backgroundMark x1="49162" y1="32961" x2="49162" y2="32961"/>
                        <a14:backgroundMark x1="51397" y1="33520" x2="51397" y2="33520"/>
                        <a14:backgroundMark x1="51397" y1="33520" x2="51397" y2="33520"/>
                        <a14:backgroundMark x1="44134" y1="29050" x2="54749" y2="58659"/>
                        <a14:backgroundMark x1="62570" y1="31285" x2="52514" y2="80168"/>
                        <a14:backgroundMark x1="52514" y1="80168" x2="54120" y2="82899"/>
                        <a14:backgroundMark x1="8380" y1="71229" x2="10869" y2="81808"/>
                        <a14:backgroundMark x1="87939" y1="80531" x2="88827" y2="79609"/>
                        <a14:backgroundMark x1="89257" y1="80439" x2="90294" y2="75714"/>
                        <a14:backgroundMark x1="86563" y1="21323" x2="75978" y2="12570"/>
                        <a14:backgroundMark x1="75978" y1="12570" x2="67598" y2="12849"/>
                        <a14:backgroundMark x1="88790" y1="14625" x2="88139" y2="21294"/>
                        <a14:backgroundMark x1="86034" y1="13128" x2="88827" y2="19832"/>
                        <a14:backgroundMark x1="87151" y1="12570" x2="82682" y2="12849"/>
                        <a14:backgroundMark x1="90053" y1="75716" x2="89944" y2="80168"/>
                        <a14:backgroundMark x1="89944" y1="80168" x2="89773" y2="80403"/>
                        <a14:backgroundMark x1="10828" y1="16719" x2="11173" y2="17039"/>
                        <a14:backgroundMark x1="99259" y1="14827" x2="99441" y2="15922"/>
                        <a14:backgroundMark x1="97765" y1="95251" x2="97207" y2="98045"/>
                        <a14:backgroundMark x1="55216" y1="85807" x2="87709" y2="83799"/>
                        <a14:backgroundMark x1="91061" y1="83799" x2="84358" y2="86592"/>
                        <a14:backgroundMark x1="16206" y1="85754" x2="36313" y2="85754"/>
                        <a14:backgroundMark x1="36313" y1="85754" x2="47486" y2="85475"/>
                        <a14:backgroundMark x1="91061" y1="0" x2="89385" y2="0"/>
                        <a14:backgroundMark x1="8380" y1="85196" x2="8380" y2="85196"/>
                        <a14:backgroundMark x1="89385" y1="21508" x2="89944" y2="24022"/>
                        <a14:backgroundMark x1="90503" y1="20391" x2="91061" y2="28771"/>
                        <a14:backgroundMark x1="8380" y1="13687" x2="10615" y2="13687"/>
                        <a14:backgroundMark x1="8380" y1="13408" x2="8380" y2="13408"/>
                        <a14:backgroundMark x1="8380" y1="13408" x2="8380" y2="13408"/>
                        <a14:backgroundMark x1="8939" y1="13128" x2="8939" y2="13128"/>
                        <a14:backgroundMark x1="20112" y1="12570" x2="19553" y2="12570"/>
                        <a14:backgroundMark x1="8380" y1="12849" x2="8380" y2="12849"/>
                        <a14:backgroundMark x1="98883" y1="12849" x2="98883" y2="12849"/>
                        <a14:backgroundMark x1="99441" y1="14246" x2="99441" y2="14246"/>
                        <a14:backgroundMark x1="99043" y1="12570" x2="99441" y2="13966"/>
                        <a14:backgroundMark x1="98883" y1="12011" x2="99043" y2="1257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936451" y="1467593"/>
            <a:ext cx="3403779" cy="5096045"/>
          </a:xfrm>
          <a:prstGeom prst="rect">
            <a:avLst/>
          </a:prstGeom>
        </p:spPr>
      </p:pic>
      <p:pic>
        <p:nvPicPr>
          <p:cNvPr id="13" name="그림 1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986"/>
          <a:stretch/>
        </p:blipFill>
        <p:spPr>
          <a:xfrm>
            <a:off x="728127" y="2091847"/>
            <a:ext cx="2916947" cy="3820438"/>
          </a:xfrm>
          <a:prstGeom prst="rect">
            <a:avLst/>
          </a:prstGeom>
        </p:spPr>
      </p:pic>
      <p:pic>
        <p:nvPicPr>
          <p:cNvPr id="14" name="그림 13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408"/>
          <a:stretch/>
        </p:blipFill>
        <p:spPr>
          <a:xfrm>
            <a:off x="4461724" y="2105396"/>
            <a:ext cx="2921122" cy="3820438"/>
          </a:xfrm>
          <a:prstGeom prst="rect">
            <a:avLst/>
          </a:prstGeom>
        </p:spPr>
      </p:pic>
      <p:pic>
        <p:nvPicPr>
          <p:cNvPr id="15" name="그림 14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762"/>
          <a:stretch/>
        </p:blipFill>
        <p:spPr>
          <a:xfrm>
            <a:off x="8177779" y="2091847"/>
            <a:ext cx="2921121" cy="3820438"/>
          </a:xfrm>
          <a:prstGeom prst="rect">
            <a:avLst/>
          </a:prstGeom>
        </p:spPr>
      </p:pic>
      <p:sp>
        <p:nvSpPr>
          <p:cNvPr id="8" name="제목 1"/>
          <p:cNvSpPr>
            <a:spLocks noGrp="1"/>
          </p:cNvSpPr>
          <p:nvPr>
            <p:ph type="title"/>
          </p:nvPr>
        </p:nvSpPr>
        <p:spPr>
          <a:xfrm>
            <a:off x="2874593" y="289955"/>
            <a:ext cx="6039820" cy="581025"/>
          </a:xfrm>
        </p:spPr>
        <p:txBody>
          <a:bodyPr/>
          <a:lstStyle/>
          <a:p>
            <a:r>
              <a:rPr lang="en-US" altLang="ko-KR" u="sng" dirty="0" err="1" smtClean="0">
                <a:latin typeface="뫼비우스 Bold" panose="02000500000000000000" pitchFamily="2" charset="-127"/>
                <a:ea typeface="뫼비우스 Bold" panose="02000500000000000000" pitchFamily="2" charset="-127"/>
              </a:rPr>
              <a:t>Gpskin</a:t>
            </a:r>
            <a:r>
              <a:rPr lang="en-US" altLang="ko-KR" u="sng" dirty="0" smtClean="0">
                <a:latin typeface="뫼비우스 Bold" panose="02000500000000000000" pitchFamily="2" charset="-127"/>
                <a:ea typeface="뫼비우스 Bold" panose="02000500000000000000" pitchFamily="2" charset="-127"/>
              </a:rPr>
              <a:t> </a:t>
            </a:r>
            <a:r>
              <a:rPr lang="ko-KR" altLang="en-US" u="sng" dirty="0" smtClean="0">
                <a:latin typeface="뫼비우스 Bold" panose="02000500000000000000" pitchFamily="2" charset="-127"/>
                <a:ea typeface="뫼비우스 Bold" panose="02000500000000000000" pitchFamily="2" charset="-127"/>
              </a:rPr>
              <a:t>활용법</a:t>
            </a:r>
            <a:endParaRPr lang="en-US" altLang="ko-KR" b="1" u="sng" dirty="0">
              <a:latin typeface="뫼비우스 Bold" panose="02000500000000000000" pitchFamily="2" charset="-127"/>
              <a:ea typeface="뫼비우스 Bold" panose="020005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05955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BA4E7FF8-793E-43F0-BF2E-FC74EFD51A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9721" l="0" r="99441">
                        <a14:foregroundMark x1="11732" y1="1397" x2="37989" y2="7821"/>
                        <a14:foregroundMark x1="37989" y1="7821" x2="64273" y2="10349"/>
                        <a14:foregroundMark x1="37989" y1="2235" x2="9497" y2="6425"/>
                        <a14:foregroundMark x1="6548" y1="26774" x2="1117" y2="64246"/>
                        <a14:foregroundMark x1="9497" y1="6425" x2="8707" y2="11874"/>
                        <a14:foregroundMark x1="20452" y1="91158" x2="21788" y2="93017"/>
                        <a14:foregroundMark x1="1117" y1="64246" x2="6225" y2="71355"/>
                        <a14:foregroundMark x1="21788" y1="93017" x2="56425" y2="98045"/>
                        <a14:foregroundMark x1="56425" y1="98045" x2="74560" y2="91410"/>
                        <a14:foregroundMark x1="94392" y1="30501" x2="94972" y2="29050"/>
                        <a14:foregroundMark x1="92845" y1="34368" x2="93794" y2="31995"/>
                        <a14:foregroundMark x1="94972" y1="29050" x2="94811" y2="28709"/>
                        <a14:foregroundMark x1="80512" y1="8739" x2="69832" y2="1397"/>
                        <a14:foregroundMark x1="69832" y1="1397" x2="32961" y2="2793"/>
                        <a14:foregroundMark x1="18407" y1="91158" x2="27933" y2="97765"/>
                        <a14:foregroundMark x1="27933" y1="97765" x2="30168" y2="97765"/>
                        <a14:foregroundMark x1="2235" y1="92737" x2="22905" y2="98603"/>
                        <a14:foregroundMark x1="15084" y1="1397" x2="82123" y2="559"/>
                        <a14:foregroundMark x1="82123" y1="559" x2="82123" y2="559"/>
                        <a14:foregroundMark x1="94010" y1="91158" x2="93855" y2="93855"/>
                        <a14:foregroundMark x1="94155" y1="88618" x2="94102" y2="89539"/>
                        <a14:foregroundMark x1="94639" y1="80197" x2="94594" y2="80978"/>
                        <a14:foregroundMark x1="88199" y1="95340" x2="82618" y2="96805"/>
                        <a14:foregroundMark x1="93855" y1="93855" x2="90009" y2="94865"/>
                        <a14:foregroundMark x1="18994" y1="99162" x2="64993" y2="91343"/>
                        <a14:foregroundMark x1="80017" y1="91158" x2="93409" y2="95034"/>
                        <a14:foregroundMark x1="14845" y1="1117" x2="4789" y2="12849"/>
                        <a14:foregroundMark x1="15084" y1="838" x2="14845" y2="1117"/>
                        <a14:foregroundMark x1="3021" y1="19052" x2="1676" y2="37430"/>
                        <a14:foregroundMark x1="1117" y1="24022" x2="559" y2="33520"/>
                        <a14:foregroundMark x1="3272" y1="12849" x2="9497" y2="1117"/>
                        <a14:foregroundMark x1="9497" y1="1117" x2="14525" y2="1117"/>
                        <a14:foregroundMark x1="91139" y1="2235" x2="96648" y2="8380"/>
                        <a14:foregroundMark x1="89385" y1="279" x2="91139" y2="2235"/>
                        <a14:foregroundMark x1="18436" y1="0" x2="43017" y2="0"/>
                        <a14:foregroundMark x1="87709" y1="559" x2="89385" y2="838"/>
                        <a14:foregroundMark x1="91923" y1="2235" x2="95763" y2="9325"/>
                        <a14:foregroundMark x1="91620" y1="1676" x2="91923" y2="2235"/>
                        <a14:foregroundMark x1="93855" y1="2235" x2="96874" y2="9278"/>
                        <a14:foregroundMark x1="0" y1="36034" x2="559" y2="57542"/>
                        <a14:foregroundMark x1="93296" y1="45531" x2="93855" y2="75698"/>
                        <a14:foregroundMark x1="92813" y1="28742" x2="94413" y2="38547"/>
                        <a14:foregroundMark x1="94352" y1="28716" x2="94413" y2="29050"/>
                        <a14:foregroundMark x1="96648" y1="31006" x2="95531" y2="72067"/>
                        <a14:foregroundMark x1="67598" y1="98603" x2="82123" y2="97486"/>
                        <a14:foregroundMark x1="7821" y1="11732" x2="7917" y2="12495"/>
                        <a14:foregroundMark x1="7636" y1="13128" x2="7263" y2="13408"/>
                        <a14:foregroundMark x1="8008" y1="12849" x2="7636" y2="13128"/>
                        <a14:foregroundMark x1="9497" y1="11732" x2="8008" y2="12849"/>
                        <a14:foregroundMark x1="49162" y1="87989" x2="48111" y2="87976"/>
                        <a14:foregroundMark x1="14206" y1="89762" x2="14525" y2="89944"/>
                        <a14:foregroundMark x1="6704" y1="85475" x2="6910" y2="85593"/>
                        <a14:foregroundMark x1="44039" y1="88268" x2="49721" y2="88268"/>
                        <a14:foregroundMark x1="49162" y1="88268" x2="44454" y2="87932"/>
                        <a14:foregroundMark x1="44505" y1="87891" x2="49162" y2="89106"/>
                        <a14:foregroundMark x1="55866" y1="88547" x2="44361" y2="88008"/>
                        <a14:foregroundMark x1="6704" y1="86034" x2="6704" y2="86034"/>
                        <a14:foregroundMark x1="6704" y1="85196" x2="6704" y2="86592"/>
                        <a14:foregroundMark x1="6704" y1="84637" x2="6704" y2="85196"/>
                        <a14:foregroundMark x1="8939" y1="1117" x2="11173" y2="1117"/>
                        <a14:foregroundMark x1="2324" y1="13408" x2="1117" y2="15084"/>
                        <a14:foregroundMark x1="2526" y1="13128" x2="2324" y2="13408"/>
                        <a14:foregroundMark x1="2727" y1="12849" x2="2526" y2="13128"/>
                        <a14:foregroundMark x1="11173" y1="1117" x2="2727" y2="12849"/>
                        <a14:foregroundMark x1="1117" y1="15084" x2="2235" y2="24581"/>
                        <a14:foregroundMark x1="8939" y1="2235" x2="8939" y2="2235"/>
                        <a14:foregroundMark x1="8939" y1="1676" x2="11173" y2="1676"/>
                        <a14:foregroundMark x1="11173" y1="559" x2="8380" y2="2235"/>
                        <a14:foregroundMark x1="19553" y1="99162" x2="17877" y2="98883"/>
                        <a14:foregroundMark x1="19553" y1="99162" x2="25140" y2="99162"/>
                        <a14:foregroundMark x1="47486" y1="99721" x2="42458" y2="99721"/>
                        <a14:foregroundMark x1="17318" y1="98603" x2="45810" y2="98603"/>
                        <a14:foregroundMark x1="45810" y1="98603" x2="53073" y2="98045"/>
                        <a14:foregroundMark x1="99162" y1="14246" x2="99441" y2="14804"/>
                        <a14:foregroundMark x1="99037" y1="13995" x2="99162" y2="14246"/>
                        <a14:foregroundMark x1="96648" y1="9218" x2="98074" y2="12069"/>
                        <a14:foregroundMark x1="97207" y1="12570" x2="97207" y2="12570"/>
                        <a14:foregroundMark x1="96648" y1="11173" x2="96648" y2="11173"/>
                        <a14:foregroundMark x1="38547" y1="98883" x2="51955" y2="98883"/>
                        <a14:foregroundMark x1="88827" y1="1117" x2="97765" y2="3911"/>
                        <a14:foregroundMark x1="18994" y1="96927" x2="17877" y2="96927"/>
                        <a14:foregroundMark x1="16201" y1="97765" x2="24022" y2="99721"/>
                        <a14:foregroundMark x1="13966" y1="99441" x2="44693" y2="98883"/>
                        <a14:foregroundMark x1="44693" y1="98883" x2="74302" y2="99162"/>
                        <a14:foregroundMark x1="74302" y1="99162" x2="87709" y2="98324"/>
                        <a14:foregroundMark x1="53631" y1="97765" x2="53073" y2="99721"/>
                        <a14:foregroundMark x1="50279" y1="98883" x2="47486" y2="99721"/>
                        <a14:foregroundMark x1="44693" y1="99721" x2="39665" y2="99721"/>
                        <a14:foregroundMark x1="27933" y1="98603" x2="34078" y2="98603"/>
                        <a14:foregroundMark x1="47486" y1="99162" x2="51397" y2="99162"/>
                        <a14:foregroundMark x1="44693" y1="99441" x2="56983" y2="99441"/>
                        <a14:foregroundMark x1="44134" y1="98883" x2="63128" y2="98883"/>
                        <a14:foregroundMark x1="54190" y1="98603" x2="40782" y2="99162"/>
                        <a14:backgroundMark x1="49162" y1="32961" x2="49162" y2="32961"/>
                        <a14:backgroundMark x1="51397" y1="33520" x2="51397" y2="33520"/>
                        <a14:backgroundMark x1="51397" y1="33520" x2="51397" y2="33520"/>
                        <a14:backgroundMark x1="44134" y1="29050" x2="54749" y2="58659"/>
                        <a14:backgroundMark x1="62570" y1="31285" x2="52514" y2="80168"/>
                        <a14:backgroundMark x1="52514" y1="80168" x2="54120" y2="82899"/>
                        <a14:backgroundMark x1="8380" y1="71229" x2="10869" y2="81808"/>
                        <a14:backgroundMark x1="87939" y1="80531" x2="88827" y2="79609"/>
                        <a14:backgroundMark x1="89257" y1="80439" x2="90294" y2="75714"/>
                        <a14:backgroundMark x1="86563" y1="21323" x2="75978" y2="12570"/>
                        <a14:backgroundMark x1="75978" y1="12570" x2="67598" y2="12849"/>
                        <a14:backgroundMark x1="88790" y1="14625" x2="88139" y2="21294"/>
                        <a14:backgroundMark x1="86034" y1="13128" x2="88827" y2="19832"/>
                        <a14:backgroundMark x1="87151" y1="12570" x2="82682" y2="12849"/>
                        <a14:backgroundMark x1="90053" y1="75716" x2="89944" y2="80168"/>
                        <a14:backgroundMark x1="89944" y1="80168" x2="89773" y2="80403"/>
                        <a14:backgroundMark x1="10828" y1="16719" x2="11173" y2="17039"/>
                        <a14:backgroundMark x1="99259" y1="14827" x2="99441" y2="15922"/>
                        <a14:backgroundMark x1="97765" y1="95251" x2="97207" y2="98045"/>
                        <a14:backgroundMark x1="55216" y1="85807" x2="87709" y2="83799"/>
                        <a14:backgroundMark x1="91061" y1="83799" x2="84358" y2="86592"/>
                        <a14:backgroundMark x1="16206" y1="85754" x2="36313" y2="85754"/>
                        <a14:backgroundMark x1="36313" y1="85754" x2="47486" y2="85475"/>
                        <a14:backgroundMark x1="91061" y1="0" x2="89385" y2="0"/>
                        <a14:backgroundMark x1="8380" y1="85196" x2="8380" y2="85196"/>
                        <a14:backgroundMark x1="89385" y1="21508" x2="89944" y2="24022"/>
                        <a14:backgroundMark x1="90503" y1="20391" x2="91061" y2="28771"/>
                        <a14:backgroundMark x1="8380" y1="13687" x2="10615" y2="13687"/>
                        <a14:backgroundMark x1="8380" y1="13408" x2="8380" y2="13408"/>
                        <a14:backgroundMark x1="8380" y1="13408" x2="8380" y2="13408"/>
                        <a14:backgroundMark x1="8939" y1="13128" x2="8939" y2="13128"/>
                        <a14:backgroundMark x1="20112" y1="12570" x2="19553" y2="12570"/>
                        <a14:backgroundMark x1="8380" y1="12849" x2="8380" y2="12849"/>
                        <a14:backgroundMark x1="98883" y1="12849" x2="98883" y2="12849"/>
                        <a14:backgroundMark x1="99441" y1="14246" x2="99441" y2="14246"/>
                        <a14:backgroundMark x1="99043" y1="12570" x2="99441" y2="13966"/>
                        <a14:backgroundMark x1="98883" y1="12011" x2="99043" y2="1257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04341" y="1467593"/>
            <a:ext cx="3403779" cy="5096045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BA4E7FF8-793E-43F0-BF2E-FC74EFD51A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9721" l="0" r="99441">
                        <a14:foregroundMark x1="11732" y1="1397" x2="37989" y2="7821"/>
                        <a14:foregroundMark x1="37989" y1="7821" x2="64273" y2="10349"/>
                        <a14:foregroundMark x1="37989" y1="2235" x2="9497" y2="6425"/>
                        <a14:foregroundMark x1="6548" y1="26774" x2="1117" y2="64246"/>
                        <a14:foregroundMark x1="9497" y1="6425" x2="8707" y2="11874"/>
                        <a14:foregroundMark x1="20452" y1="91158" x2="21788" y2="93017"/>
                        <a14:foregroundMark x1="1117" y1="64246" x2="6225" y2="71355"/>
                        <a14:foregroundMark x1="21788" y1="93017" x2="56425" y2="98045"/>
                        <a14:foregroundMark x1="56425" y1="98045" x2="74560" y2="91410"/>
                        <a14:foregroundMark x1="94392" y1="30501" x2="94972" y2="29050"/>
                        <a14:foregroundMark x1="92845" y1="34368" x2="93794" y2="31995"/>
                        <a14:foregroundMark x1="94972" y1="29050" x2="94811" y2="28709"/>
                        <a14:foregroundMark x1="80512" y1="8739" x2="69832" y2="1397"/>
                        <a14:foregroundMark x1="69832" y1="1397" x2="32961" y2="2793"/>
                        <a14:foregroundMark x1="18407" y1="91158" x2="27933" y2="97765"/>
                        <a14:foregroundMark x1="27933" y1="97765" x2="30168" y2="97765"/>
                        <a14:foregroundMark x1="2235" y1="92737" x2="22905" y2="98603"/>
                        <a14:foregroundMark x1="15084" y1="1397" x2="82123" y2="559"/>
                        <a14:foregroundMark x1="82123" y1="559" x2="82123" y2="559"/>
                        <a14:foregroundMark x1="94010" y1="91158" x2="93855" y2="93855"/>
                        <a14:foregroundMark x1="94155" y1="88618" x2="94102" y2="89539"/>
                        <a14:foregroundMark x1="94639" y1="80197" x2="94594" y2="80978"/>
                        <a14:foregroundMark x1="88199" y1="95340" x2="82618" y2="96805"/>
                        <a14:foregroundMark x1="93855" y1="93855" x2="90009" y2="94865"/>
                        <a14:foregroundMark x1="18994" y1="99162" x2="64993" y2="91343"/>
                        <a14:foregroundMark x1="80017" y1="91158" x2="93409" y2="95034"/>
                        <a14:foregroundMark x1="14845" y1="1117" x2="4789" y2="12849"/>
                        <a14:foregroundMark x1="15084" y1="838" x2="14845" y2="1117"/>
                        <a14:foregroundMark x1="3021" y1="19052" x2="1676" y2="37430"/>
                        <a14:foregroundMark x1="1117" y1="24022" x2="559" y2="33520"/>
                        <a14:foregroundMark x1="3272" y1="12849" x2="9497" y2="1117"/>
                        <a14:foregroundMark x1="9497" y1="1117" x2="14525" y2="1117"/>
                        <a14:foregroundMark x1="91139" y1="2235" x2="96648" y2="8380"/>
                        <a14:foregroundMark x1="89385" y1="279" x2="91139" y2="2235"/>
                        <a14:foregroundMark x1="18436" y1="0" x2="43017" y2="0"/>
                        <a14:foregroundMark x1="87709" y1="559" x2="89385" y2="838"/>
                        <a14:foregroundMark x1="91923" y1="2235" x2="95763" y2="9325"/>
                        <a14:foregroundMark x1="91620" y1="1676" x2="91923" y2="2235"/>
                        <a14:foregroundMark x1="93855" y1="2235" x2="96874" y2="9278"/>
                        <a14:foregroundMark x1="0" y1="36034" x2="559" y2="57542"/>
                        <a14:foregroundMark x1="93296" y1="45531" x2="93855" y2="75698"/>
                        <a14:foregroundMark x1="92813" y1="28742" x2="94413" y2="38547"/>
                        <a14:foregroundMark x1="94352" y1="28716" x2="94413" y2="29050"/>
                        <a14:foregroundMark x1="96648" y1="31006" x2="95531" y2="72067"/>
                        <a14:foregroundMark x1="67598" y1="98603" x2="82123" y2="97486"/>
                        <a14:foregroundMark x1="7821" y1="11732" x2="7917" y2="12495"/>
                        <a14:foregroundMark x1="7636" y1="13128" x2="7263" y2="13408"/>
                        <a14:foregroundMark x1="8008" y1="12849" x2="7636" y2="13128"/>
                        <a14:foregroundMark x1="9497" y1="11732" x2="8008" y2="12849"/>
                        <a14:foregroundMark x1="49162" y1="87989" x2="48111" y2="87976"/>
                        <a14:foregroundMark x1="14206" y1="89762" x2="14525" y2="89944"/>
                        <a14:foregroundMark x1="6704" y1="85475" x2="6910" y2="85593"/>
                        <a14:foregroundMark x1="44039" y1="88268" x2="49721" y2="88268"/>
                        <a14:foregroundMark x1="49162" y1="88268" x2="44454" y2="87932"/>
                        <a14:foregroundMark x1="44505" y1="87891" x2="49162" y2="89106"/>
                        <a14:foregroundMark x1="55866" y1="88547" x2="44361" y2="88008"/>
                        <a14:foregroundMark x1="6704" y1="86034" x2="6704" y2="86034"/>
                        <a14:foregroundMark x1="6704" y1="85196" x2="6704" y2="86592"/>
                        <a14:foregroundMark x1="6704" y1="84637" x2="6704" y2="85196"/>
                        <a14:foregroundMark x1="8939" y1="1117" x2="11173" y2="1117"/>
                        <a14:foregroundMark x1="2324" y1="13408" x2="1117" y2="15084"/>
                        <a14:foregroundMark x1="2526" y1="13128" x2="2324" y2="13408"/>
                        <a14:foregroundMark x1="2727" y1="12849" x2="2526" y2="13128"/>
                        <a14:foregroundMark x1="11173" y1="1117" x2="2727" y2="12849"/>
                        <a14:foregroundMark x1="1117" y1="15084" x2="2235" y2="24581"/>
                        <a14:foregroundMark x1="8939" y1="2235" x2="8939" y2="2235"/>
                        <a14:foregroundMark x1="8939" y1="1676" x2="11173" y2="1676"/>
                        <a14:foregroundMark x1="11173" y1="559" x2="8380" y2="2235"/>
                        <a14:foregroundMark x1="19553" y1="99162" x2="17877" y2="98883"/>
                        <a14:foregroundMark x1="19553" y1="99162" x2="25140" y2="99162"/>
                        <a14:foregroundMark x1="47486" y1="99721" x2="42458" y2="99721"/>
                        <a14:foregroundMark x1="17318" y1="98603" x2="45810" y2="98603"/>
                        <a14:foregroundMark x1="45810" y1="98603" x2="53073" y2="98045"/>
                        <a14:foregroundMark x1="99162" y1="14246" x2="99441" y2="14804"/>
                        <a14:foregroundMark x1="99037" y1="13995" x2="99162" y2="14246"/>
                        <a14:foregroundMark x1="96648" y1="9218" x2="98074" y2="12069"/>
                        <a14:foregroundMark x1="97207" y1="12570" x2="97207" y2="12570"/>
                        <a14:foregroundMark x1="96648" y1="11173" x2="96648" y2="11173"/>
                        <a14:foregroundMark x1="38547" y1="98883" x2="51955" y2="98883"/>
                        <a14:foregroundMark x1="88827" y1="1117" x2="97765" y2="3911"/>
                        <a14:foregroundMark x1="18994" y1="96927" x2="17877" y2="96927"/>
                        <a14:foregroundMark x1="16201" y1="97765" x2="24022" y2="99721"/>
                        <a14:foregroundMark x1="13966" y1="99441" x2="44693" y2="98883"/>
                        <a14:foregroundMark x1="44693" y1="98883" x2="74302" y2="99162"/>
                        <a14:foregroundMark x1="74302" y1="99162" x2="87709" y2="98324"/>
                        <a14:foregroundMark x1="53631" y1="97765" x2="53073" y2="99721"/>
                        <a14:foregroundMark x1="50279" y1="98883" x2="47486" y2="99721"/>
                        <a14:foregroundMark x1="44693" y1="99721" x2="39665" y2="99721"/>
                        <a14:foregroundMark x1="27933" y1="98603" x2="34078" y2="98603"/>
                        <a14:foregroundMark x1="47486" y1="99162" x2="51397" y2="99162"/>
                        <a14:foregroundMark x1="44693" y1="99441" x2="56983" y2="99441"/>
                        <a14:foregroundMark x1="44134" y1="98883" x2="63128" y2="98883"/>
                        <a14:foregroundMark x1="54190" y1="98603" x2="40782" y2="99162"/>
                        <a14:backgroundMark x1="49162" y1="32961" x2="49162" y2="32961"/>
                        <a14:backgroundMark x1="51397" y1="33520" x2="51397" y2="33520"/>
                        <a14:backgroundMark x1="51397" y1="33520" x2="51397" y2="33520"/>
                        <a14:backgroundMark x1="44134" y1="29050" x2="54749" y2="58659"/>
                        <a14:backgroundMark x1="62570" y1="31285" x2="52514" y2="80168"/>
                        <a14:backgroundMark x1="52514" y1="80168" x2="54120" y2="82899"/>
                        <a14:backgroundMark x1="8380" y1="71229" x2="10869" y2="81808"/>
                        <a14:backgroundMark x1="87939" y1="80531" x2="88827" y2="79609"/>
                        <a14:backgroundMark x1="89257" y1="80439" x2="90294" y2="75714"/>
                        <a14:backgroundMark x1="86563" y1="21323" x2="75978" y2="12570"/>
                        <a14:backgroundMark x1="75978" y1="12570" x2="67598" y2="12849"/>
                        <a14:backgroundMark x1="88790" y1="14625" x2="88139" y2="21294"/>
                        <a14:backgroundMark x1="86034" y1="13128" x2="88827" y2="19832"/>
                        <a14:backgroundMark x1="87151" y1="12570" x2="82682" y2="12849"/>
                        <a14:backgroundMark x1="90053" y1="75716" x2="89944" y2="80168"/>
                        <a14:backgroundMark x1="89944" y1="80168" x2="89773" y2="80403"/>
                        <a14:backgroundMark x1="10828" y1="16719" x2="11173" y2="17039"/>
                        <a14:backgroundMark x1="99259" y1="14827" x2="99441" y2="15922"/>
                        <a14:backgroundMark x1="97765" y1="95251" x2="97207" y2="98045"/>
                        <a14:backgroundMark x1="55216" y1="85807" x2="87709" y2="83799"/>
                        <a14:backgroundMark x1="91061" y1="83799" x2="84358" y2="86592"/>
                        <a14:backgroundMark x1="16206" y1="85754" x2="36313" y2="85754"/>
                        <a14:backgroundMark x1="36313" y1="85754" x2="47486" y2="85475"/>
                        <a14:backgroundMark x1="91061" y1="0" x2="89385" y2="0"/>
                        <a14:backgroundMark x1="8380" y1="85196" x2="8380" y2="85196"/>
                        <a14:backgroundMark x1="89385" y1="21508" x2="89944" y2="24022"/>
                        <a14:backgroundMark x1="90503" y1="20391" x2="91061" y2="28771"/>
                        <a14:backgroundMark x1="8380" y1="13687" x2="10615" y2="13687"/>
                        <a14:backgroundMark x1="8380" y1="13408" x2="8380" y2="13408"/>
                        <a14:backgroundMark x1="8380" y1="13408" x2="8380" y2="13408"/>
                        <a14:backgroundMark x1="8939" y1="13128" x2="8939" y2="13128"/>
                        <a14:backgroundMark x1="20112" y1="12570" x2="19553" y2="12570"/>
                        <a14:backgroundMark x1="8380" y1="12849" x2="8380" y2="12849"/>
                        <a14:backgroundMark x1="98883" y1="12849" x2="98883" y2="12849"/>
                        <a14:backgroundMark x1="99441" y1="14246" x2="99441" y2="14246"/>
                        <a14:backgroundMark x1="99043" y1="12570" x2="99441" y2="13966"/>
                        <a14:backgroundMark x1="98883" y1="12011" x2="99043" y2="1257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341481" y="1467592"/>
            <a:ext cx="3403779" cy="5096045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BA4E7FF8-793E-43F0-BF2E-FC74EFD51A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9721" l="0" r="99441">
                        <a14:foregroundMark x1="11732" y1="1397" x2="37989" y2="7821"/>
                        <a14:foregroundMark x1="37989" y1="7821" x2="64273" y2="10349"/>
                        <a14:foregroundMark x1="37989" y1="2235" x2="9497" y2="6425"/>
                        <a14:foregroundMark x1="6548" y1="26774" x2="1117" y2="64246"/>
                        <a14:foregroundMark x1="9497" y1="6425" x2="8707" y2="11874"/>
                        <a14:foregroundMark x1="20452" y1="91158" x2="21788" y2="93017"/>
                        <a14:foregroundMark x1="1117" y1="64246" x2="6225" y2="71355"/>
                        <a14:foregroundMark x1="21788" y1="93017" x2="56425" y2="98045"/>
                        <a14:foregroundMark x1="56425" y1="98045" x2="74560" y2="91410"/>
                        <a14:foregroundMark x1="94392" y1="30501" x2="94972" y2="29050"/>
                        <a14:foregroundMark x1="92845" y1="34368" x2="93794" y2="31995"/>
                        <a14:foregroundMark x1="94972" y1="29050" x2="94811" y2="28709"/>
                        <a14:foregroundMark x1="80512" y1="8739" x2="69832" y2="1397"/>
                        <a14:foregroundMark x1="69832" y1="1397" x2="32961" y2="2793"/>
                        <a14:foregroundMark x1="18407" y1="91158" x2="27933" y2="97765"/>
                        <a14:foregroundMark x1="27933" y1="97765" x2="30168" y2="97765"/>
                        <a14:foregroundMark x1="2235" y1="92737" x2="22905" y2="98603"/>
                        <a14:foregroundMark x1="15084" y1="1397" x2="82123" y2="559"/>
                        <a14:foregroundMark x1="82123" y1="559" x2="82123" y2="559"/>
                        <a14:foregroundMark x1="94010" y1="91158" x2="93855" y2="93855"/>
                        <a14:foregroundMark x1="94155" y1="88618" x2="94102" y2="89539"/>
                        <a14:foregroundMark x1="94639" y1="80197" x2="94594" y2="80978"/>
                        <a14:foregroundMark x1="88199" y1="95340" x2="82618" y2="96805"/>
                        <a14:foregroundMark x1="93855" y1="93855" x2="90009" y2="94865"/>
                        <a14:foregroundMark x1="18994" y1="99162" x2="64993" y2="91343"/>
                        <a14:foregroundMark x1="80017" y1="91158" x2="93409" y2="95034"/>
                        <a14:foregroundMark x1="14845" y1="1117" x2="4789" y2="12849"/>
                        <a14:foregroundMark x1="15084" y1="838" x2="14845" y2="1117"/>
                        <a14:foregroundMark x1="3021" y1="19052" x2="1676" y2="37430"/>
                        <a14:foregroundMark x1="1117" y1="24022" x2="559" y2="33520"/>
                        <a14:foregroundMark x1="3272" y1="12849" x2="9497" y2="1117"/>
                        <a14:foregroundMark x1="9497" y1="1117" x2="14525" y2="1117"/>
                        <a14:foregroundMark x1="91139" y1="2235" x2="96648" y2="8380"/>
                        <a14:foregroundMark x1="89385" y1="279" x2="91139" y2="2235"/>
                        <a14:foregroundMark x1="18436" y1="0" x2="43017" y2="0"/>
                        <a14:foregroundMark x1="87709" y1="559" x2="89385" y2="838"/>
                        <a14:foregroundMark x1="91923" y1="2235" x2="95763" y2="9325"/>
                        <a14:foregroundMark x1="91620" y1="1676" x2="91923" y2="2235"/>
                        <a14:foregroundMark x1="93855" y1="2235" x2="96874" y2="9278"/>
                        <a14:foregroundMark x1="0" y1="36034" x2="559" y2="57542"/>
                        <a14:foregroundMark x1="93296" y1="45531" x2="93855" y2="75698"/>
                        <a14:foregroundMark x1="92813" y1="28742" x2="94413" y2="38547"/>
                        <a14:foregroundMark x1="94352" y1="28716" x2="94413" y2="29050"/>
                        <a14:foregroundMark x1="96648" y1="31006" x2="95531" y2="72067"/>
                        <a14:foregroundMark x1="67598" y1="98603" x2="82123" y2="97486"/>
                        <a14:foregroundMark x1="7821" y1="11732" x2="7917" y2="12495"/>
                        <a14:foregroundMark x1="7636" y1="13128" x2="7263" y2="13408"/>
                        <a14:foregroundMark x1="8008" y1="12849" x2="7636" y2="13128"/>
                        <a14:foregroundMark x1="9497" y1="11732" x2="8008" y2="12849"/>
                        <a14:foregroundMark x1="49162" y1="87989" x2="48111" y2="87976"/>
                        <a14:foregroundMark x1="14206" y1="89762" x2="14525" y2="89944"/>
                        <a14:foregroundMark x1="6704" y1="85475" x2="6910" y2="85593"/>
                        <a14:foregroundMark x1="44039" y1="88268" x2="49721" y2="88268"/>
                        <a14:foregroundMark x1="49162" y1="88268" x2="44454" y2="87932"/>
                        <a14:foregroundMark x1="44505" y1="87891" x2="49162" y2="89106"/>
                        <a14:foregroundMark x1="55866" y1="88547" x2="44361" y2="88008"/>
                        <a14:foregroundMark x1="6704" y1="86034" x2="6704" y2="86034"/>
                        <a14:foregroundMark x1="6704" y1="85196" x2="6704" y2="86592"/>
                        <a14:foregroundMark x1="6704" y1="84637" x2="6704" y2="85196"/>
                        <a14:foregroundMark x1="8939" y1="1117" x2="11173" y2="1117"/>
                        <a14:foregroundMark x1="2324" y1="13408" x2="1117" y2="15084"/>
                        <a14:foregroundMark x1="2526" y1="13128" x2="2324" y2="13408"/>
                        <a14:foregroundMark x1="2727" y1="12849" x2="2526" y2="13128"/>
                        <a14:foregroundMark x1="11173" y1="1117" x2="2727" y2="12849"/>
                        <a14:foregroundMark x1="1117" y1="15084" x2="2235" y2="24581"/>
                        <a14:foregroundMark x1="8939" y1="2235" x2="8939" y2="2235"/>
                        <a14:foregroundMark x1="8939" y1="1676" x2="11173" y2="1676"/>
                        <a14:foregroundMark x1="11173" y1="559" x2="8380" y2="2235"/>
                        <a14:foregroundMark x1="19553" y1="99162" x2="17877" y2="98883"/>
                        <a14:foregroundMark x1="19553" y1="99162" x2="25140" y2="99162"/>
                        <a14:foregroundMark x1="47486" y1="99721" x2="42458" y2="99721"/>
                        <a14:foregroundMark x1="17318" y1="98603" x2="45810" y2="98603"/>
                        <a14:foregroundMark x1="45810" y1="98603" x2="53073" y2="98045"/>
                        <a14:foregroundMark x1="99162" y1="14246" x2="99441" y2="14804"/>
                        <a14:foregroundMark x1="99037" y1="13995" x2="99162" y2="14246"/>
                        <a14:foregroundMark x1="96648" y1="9218" x2="98074" y2="12069"/>
                        <a14:foregroundMark x1="97207" y1="12570" x2="97207" y2="12570"/>
                        <a14:foregroundMark x1="96648" y1="11173" x2="96648" y2="11173"/>
                        <a14:foregroundMark x1="38547" y1="98883" x2="51955" y2="98883"/>
                        <a14:foregroundMark x1="88827" y1="1117" x2="97765" y2="3911"/>
                        <a14:foregroundMark x1="18994" y1="96927" x2="17877" y2="96927"/>
                        <a14:foregroundMark x1="16201" y1="97765" x2="24022" y2="99721"/>
                        <a14:foregroundMark x1="13966" y1="99441" x2="44693" y2="98883"/>
                        <a14:foregroundMark x1="44693" y1="98883" x2="74302" y2="99162"/>
                        <a14:foregroundMark x1="74302" y1="99162" x2="87709" y2="98324"/>
                        <a14:foregroundMark x1="53631" y1="97765" x2="53073" y2="99721"/>
                        <a14:foregroundMark x1="50279" y1="98883" x2="47486" y2="99721"/>
                        <a14:foregroundMark x1="44693" y1="99721" x2="39665" y2="99721"/>
                        <a14:foregroundMark x1="27933" y1="98603" x2="34078" y2="98603"/>
                        <a14:foregroundMark x1="47486" y1="99162" x2="51397" y2="99162"/>
                        <a14:foregroundMark x1="44693" y1="99441" x2="56983" y2="99441"/>
                        <a14:foregroundMark x1="44134" y1="98883" x2="63128" y2="98883"/>
                        <a14:foregroundMark x1="54190" y1="98603" x2="40782" y2="99162"/>
                        <a14:backgroundMark x1="49162" y1="32961" x2="49162" y2="32961"/>
                        <a14:backgroundMark x1="51397" y1="33520" x2="51397" y2="33520"/>
                        <a14:backgroundMark x1="51397" y1="33520" x2="51397" y2="33520"/>
                        <a14:backgroundMark x1="44134" y1="29050" x2="54749" y2="58659"/>
                        <a14:backgroundMark x1="62570" y1="31285" x2="52514" y2="80168"/>
                        <a14:backgroundMark x1="52514" y1="80168" x2="54120" y2="82899"/>
                        <a14:backgroundMark x1="8380" y1="71229" x2="10869" y2="81808"/>
                        <a14:backgroundMark x1="87939" y1="80531" x2="88827" y2="79609"/>
                        <a14:backgroundMark x1="89257" y1="80439" x2="90294" y2="75714"/>
                        <a14:backgroundMark x1="86563" y1="21323" x2="75978" y2="12570"/>
                        <a14:backgroundMark x1="75978" y1="12570" x2="67598" y2="12849"/>
                        <a14:backgroundMark x1="88790" y1="14625" x2="88139" y2="21294"/>
                        <a14:backgroundMark x1="86034" y1="13128" x2="88827" y2="19832"/>
                        <a14:backgroundMark x1="87151" y1="12570" x2="82682" y2="12849"/>
                        <a14:backgroundMark x1="90053" y1="75716" x2="89944" y2="80168"/>
                        <a14:backgroundMark x1="89944" y1="80168" x2="89773" y2="80403"/>
                        <a14:backgroundMark x1="10828" y1="16719" x2="11173" y2="17039"/>
                        <a14:backgroundMark x1="99259" y1="14827" x2="99441" y2="15922"/>
                        <a14:backgroundMark x1="97765" y1="95251" x2="97207" y2="98045"/>
                        <a14:backgroundMark x1="55216" y1="85807" x2="87709" y2="83799"/>
                        <a14:backgroundMark x1="91061" y1="83799" x2="84358" y2="86592"/>
                        <a14:backgroundMark x1="16206" y1="85754" x2="36313" y2="85754"/>
                        <a14:backgroundMark x1="36313" y1="85754" x2="47486" y2="85475"/>
                        <a14:backgroundMark x1="91061" y1="0" x2="89385" y2="0"/>
                        <a14:backgroundMark x1="8380" y1="85196" x2="8380" y2="85196"/>
                        <a14:backgroundMark x1="89385" y1="21508" x2="89944" y2="24022"/>
                        <a14:backgroundMark x1="90503" y1="20391" x2="91061" y2="28771"/>
                        <a14:backgroundMark x1="8380" y1="13687" x2="10615" y2="13687"/>
                        <a14:backgroundMark x1="8380" y1="13408" x2="8380" y2="13408"/>
                        <a14:backgroundMark x1="8380" y1="13408" x2="8380" y2="13408"/>
                        <a14:backgroundMark x1="8939" y1="13128" x2="8939" y2="13128"/>
                        <a14:backgroundMark x1="20112" y1="12570" x2="19553" y2="12570"/>
                        <a14:backgroundMark x1="8380" y1="12849" x2="8380" y2="12849"/>
                        <a14:backgroundMark x1="98883" y1="12849" x2="98883" y2="12849"/>
                        <a14:backgroundMark x1="99441" y1="14246" x2="99441" y2="14246"/>
                        <a14:backgroundMark x1="99043" y1="12570" x2="99441" y2="13966"/>
                        <a14:backgroundMark x1="98883" y1="12011" x2="99043" y2="1257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178621" y="1467592"/>
            <a:ext cx="3403779" cy="5096045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333"/>
          <a:stretch/>
        </p:blipFill>
        <p:spPr>
          <a:xfrm>
            <a:off x="788669" y="2088293"/>
            <a:ext cx="2844217" cy="3818238"/>
          </a:xfrm>
          <a:prstGeom prst="rect">
            <a:avLst/>
          </a:prstGeom>
        </p:spPr>
      </p:pic>
      <p:sp>
        <p:nvSpPr>
          <p:cNvPr id="9" name="타원 8"/>
          <p:cNvSpPr/>
          <p:nvPr/>
        </p:nvSpPr>
        <p:spPr>
          <a:xfrm>
            <a:off x="1543410" y="5034227"/>
            <a:ext cx="1422211" cy="388189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0" name="그림 9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062"/>
          <a:stretch/>
        </p:blipFill>
        <p:spPr>
          <a:xfrm>
            <a:off x="4601292" y="2088294"/>
            <a:ext cx="2862189" cy="3694668"/>
          </a:xfrm>
          <a:prstGeom prst="rect">
            <a:avLst/>
          </a:prstGeom>
        </p:spPr>
      </p:pic>
      <p:sp>
        <p:nvSpPr>
          <p:cNvPr id="12" name="타원 11"/>
          <p:cNvSpPr/>
          <p:nvPr/>
        </p:nvSpPr>
        <p:spPr>
          <a:xfrm>
            <a:off x="6836221" y="3719994"/>
            <a:ext cx="627260" cy="388189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453"/>
          <a:stretch/>
        </p:blipFill>
        <p:spPr>
          <a:xfrm>
            <a:off x="8468595" y="2088293"/>
            <a:ext cx="2825482" cy="3818238"/>
          </a:xfrm>
          <a:prstGeom prst="rect">
            <a:avLst/>
          </a:prstGeom>
        </p:spPr>
      </p:pic>
      <p:sp>
        <p:nvSpPr>
          <p:cNvPr id="14" name="타원 13"/>
          <p:cNvSpPr/>
          <p:nvPr/>
        </p:nvSpPr>
        <p:spPr>
          <a:xfrm>
            <a:off x="10699175" y="2253957"/>
            <a:ext cx="684925" cy="388189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제목 1"/>
          <p:cNvSpPr txBox="1">
            <a:spLocks/>
          </p:cNvSpPr>
          <p:nvPr/>
        </p:nvSpPr>
        <p:spPr bwMode="gray">
          <a:xfrm>
            <a:off x="2874593" y="289955"/>
            <a:ext cx="6039820" cy="581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glow" dir="t">
                <a:rot lat="0" lon="0" rev="5400000"/>
              </a:lightRig>
            </a:scene3d>
            <a:sp3d extrusionH="57150" contourW="12700">
              <a:bevelT w="25400" h="25400"/>
              <a:contourClr>
                <a:schemeClr val="accent1">
                  <a:lumMod val="20000"/>
                  <a:lumOff val="80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en-US" sz="3600" b="1" kern="1200" smtClean="0">
                <a:ln w="6350">
                  <a:solidFill>
                    <a:schemeClr val="accent1">
                      <a:lumMod val="20000"/>
                      <a:lumOff val="80000"/>
                    </a:schemeClr>
                  </a:solidFill>
                </a:ln>
                <a:gradFill flip="none" rotWithShape="1">
                  <a:gsLst>
                    <a:gs pos="0">
                      <a:schemeClr val="accent1">
                        <a:lumMod val="20000"/>
                        <a:lumOff val="80000"/>
                      </a:schemeClr>
                    </a:gs>
                    <a:gs pos="48000">
                      <a:schemeClr val="accent1">
                        <a:lumMod val="60000"/>
                        <a:lumOff val="40000"/>
                      </a:schemeClr>
                    </a:gs>
                    <a:gs pos="57000">
                      <a:schemeClr val="accent1">
                        <a:lumMod val="20000"/>
                        <a:lumOff val="80000"/>
                      </a:schemeClr>
                    </a:gs>
                    <a:gs pos="100000">
                      <a:schemeClr val="accent1">
                        <a:lumMod val="20000"/>
                        <a:lumOff val="80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80010" dist="40640" dir="5040000" algn="tl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>
                <a:solidFill>
                  <a:schemeClr val="tx2"/>
                </a:solidFill>
              </a:defRPr>
            </a:lvl2pPr>
            <a:lvl3pPr eaLnBrk="1" latinLnBrk="1" hangingPunct="1">
              <a:defRPr>
                <a:solidFill>
                  <a:schemeClr val="tx2"/>
                </a:solidFill>
              </a:defRPr>
            </a:lvl3pPr>
            <a:lvl4pPr eaLnBrk="1" latinLnBrk="1" hangingPunct="1">
              <a:defRPr>
                <a:solidFill>
                  <a:schemeClr val="tx2"/>
                </a:solidFill>
              </a:defRPr>
            </a:lvl4pPr>
            <a:lvl5pPr eaLnBrk="1" latinLnBrk="1" hangingPunct="1">
              <a:defRPr>
                <a:solidFill>
                  <a:schemeClr val="tx2"/>
                </a:solidFill>
              </a:defRPr>
            </a:lvl5pPr>
            <a:lvl6pPr eaLnBrk="1" latinLnBrk="1" hangingPunct="1">
              <a:defRPr>
                <a:solidFill>
                  <a:schemeClr val="tx2"/>
                </a:solidFill>
              </a:defRPr>
            </a:lvl6pPr>
            <a:lvl7pPr eaLnBrk="1" latinLnBrk="1" hangingPunct="1">
              <a:defRPr>
                <a:solidFill>
                  <a:schemeClr val="tx2"/>
                </a:solidFill>
              </a:defRPr>
            </a:lvl7pPr>
            <a:lvl8pPr eaLnBrk="1" latinLnBrk="1" hangingPunct="1">
              <a:defRPr>
                <a:solidFill>
                  <a:schemeClr val="tx2"/>
                </a:solidFill>
              </a:defRPr>
            </a:lvl8pPr>
            <a:lvl9pPr eaLnBrk="1" latin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altLang="ko-KR" u="sng" smtClean="0">
                <a:latin typeface="뫼비우스 Bold" panose="02000500000000000000" pitchFamily="2" charset="-127"/>
                <a:ea typeface="뫼비우스 Bold" panose="02000500000000000000" pitchFamily="2" charset="-127"/>
              </a:rPr>
              <a:t>Gpskin </a:t>
            </a:r>
            <a:r>
              <a:rPr lang="ko-KR" altLang="en-US" u="sng" smtClean="0">
                <a:latin typeface="뫼비우스 Bold" panose="02000500000000000000" pitchFamily="2" charset="-127"/>
                <a:ea typeface="뫼비우스 Bold" panose="02000500000000000000" pitchFamily="2" charset="-127"/>
              </a:rPr>
              <a:t>활용법</a:t>
            </a:r>
            <a:endParaRPr lang="ko-KR" altLang="en-US" u="sng" dirty="0">
              <a:latin typeface="뫼비우스 Bold" panose="02000500000000000000" pitchFamily="2" charset="-127"/>
              <a:ea typeface="뫼비우스 Bold" panose="020005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247353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BA4E7FF8-793E-43F0-BF2E-FC74EFD51A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9721" l="0" r="99441">
                        <a14:foregroundMark x1="11732" y1="1397" x2="37989" y2="7821"/>
                        <a14:foregroundMark x1="37989" y1="7821" x2="64273" y2="10349"/>
                        <a14:foregroundMark x1="37989" y1="2235" x2="9497" y2="6425"/>
                        <a14:foregroundMark x1="6548" y1="26774" x2="1117" y2="64246"/>
                        <a14:foregroundMark x1="9497" y1="6425" x2="8707" y2="11874"/>
                        <a14:foregroundMark x1="20452" y1="91158" x2="21788" y2="93017"/>
                        <a14:foregroundMark x1="1117" y1="64246" x2="6225" y2="71355"/>
                        <a14:foregroundMark x1="21788" y1="93017" x2="56425" y2="98045"/>
                        <a14:foregroundMark x1="56425" y1="98045" x2="74560" y2="91410"/>
                        <a14:foregroundMark x1="94392" y1="30501" x2="94972" y2="29050"/>
                        <a14:foregroundMark x1="92845" y1="34368" x2="93794" y2="31995"/>
                        <a14:foregroundMark x1="94972" y1="29050" x2="94811" y2="28709"/>
                        <a14:foregroundMark x1="80512" y1="8739" x2="69832" y2="1397"/>
                        <a14:foregroundMark x1="69832" y1="1397" x2="32961" y2="2793"/>
                        <a14:foregroundMark x1="18407" y1="91158" x2="27933" y2="97765"/>
                        <a14:foregroundMark x1="27933" y1="97765" x2="30168" y2="97765"/>
                        <a14:foregroundMark x1="2235" y1="92737" x2="22905" y2="98603"/>
                        <a14:foregroundMark x1="15084" y1="1397" x2="82123" y2="559"/>
                        <a14:foregroundMark x1="82123" y1="559" x2="82123" y2="559"/>
                        <a14:foregroundMark x1="94010" y1="91158" x2="93855" y2="93855"/>
                        <a14:foregroundMark x1="94155" y1="88618" x2="94102" y2="89539"/>
                        <a14:foregroundMark x1="94639" y1="80197" x2="94594" y2="80978"/>
                        <a14:foregroundMark x1="88199" y1="95340" x2="82618" y2="96805"/>
                        <a14:foregroundMark x1="93855" y1="93855" x2="90009" y2="94865"/>
                        <a14:foregroundMark x1="18994" y1="99162" x2="64993" y2="91343"/>
                        <a14:foregroundMark x1="80017" y1="91158" x2="93409" y2="95034"/>
                        <a14:foregroundMark x1="14845" y1="1117" x2="4789" y2="12849"/>
                        <a14:foregroundMark x1="15084" y1="838" x2="14845" y2="1117"/>
                        <a14:foregroundMark x1="3021" y1="19052" x2="1676" y2="37430"/>
                        <a14:foregroundMark x1="1117" y1="24022" x2="559" y2="33520"/>
                        <a14:foregroundMark x1="3272" y1="12849" x2="9497" y2="1117"/>
                        <a14:foregroundMark x1="9497" y1="1117" x2="14525" y2="1117"/>
                        <a14:foregroundMark x1="91139" y1="2235" x2="96648" y2="8380"/>
                        <a14:foregroundMark x1="89385" y1="279" x2="91139" y2="2235"/>
                        <a14:foregroundMark x1="18436" y1="0" x2="43017" y2="0"/>
                        <a14:foregroundMark x1="87709" y1="559" x2="89385" y2="838"/>
                        <a14:foregroundMark x1="91923" y1="2235" x2="95763" y2="9325"/>
                        <a14:foregroundMark x1="91620" y1="1676" x2="91923" y2="2235"/>
                        <a14:foregroundMark x1="93855" y1="2235" x2="96874" y2="9278"/>
                        <a14:foregroundMark x1="0" y1="36034" x2="559" y2="57542"/>
                        <a14:foregroundMark x1="93296" y1="45531" x2="93855" y2="75698"/>
                        <a14:foregroundMark x1="92813" y1="28742" x2="94413" y2="38547"/>
                        <a14:foregroundMark x1="94352" y1="28716" x2="94413" y2="29050"/>
                        <a14:foregroundMark x1="96648" y1="31006" x2="95531" y2="72067"/>
                        <a14:foregroundMark x1="67598" y1="98603" x2="82123" y2="97486"/>
                        <a14:foregroundMark x1="7821" y1="11732" x2="7917" y2="12495"/>
                        <a14:foregroundMark x1="7636" y1="13128" x2="7263" y2="13408"/>
                        <a14:foregroundMark x1="8008" y1="12849" x2="7636" y2="13128"/>
                        <a14:foregroundMark x1="9497" y1="11732" x2="8008" y2="12849"/>
                        <a14:foregroundMark x1="49162" y1="87989" x2="48111" y2="87976"/>
                        <a14:foregroundMark x1="14206" y1="89762" x2="14525" y2="89944"/>
                        <a14:foregroundMark x1="6704" y1="85475" x2="6910" y2="85593"/>
                        <a14:foregroundMark x1="44039" y1="88268" x2="49721" y2="88268"/>
                        <a14:foregroundMark x1="49162" y1="88268" x2="44454" y2="87932"/>
                        <a14:foregroundMark x1="44505" y1="87891" x2="49162" y2="89106"/>
                        <a14:foregroundMark x1="55866" y1="88547" x2="44361" y2="88008"/>
                        <a14:foregroundMark x1="6704" y1="86034" x2="6704" y2="86034"/>
                        <a14:foregroundMark x1="6704" y1="85196" x2="6704" y2="86592"/>
                        <a14:foregroundMark x1="6704" y1="84637" x2="6704" y2="85196"/>
                        <a14:foregroundMark x1="8939" y1="1117" x2="11173" y2="1117"/>
                        <a14:foregroundMark x1="2324" y1="13408" x2="1117" y2="15084"/>
                        <a14:foregroundMark x1="2526" y1="13128" x2="2324" y2="13408"/>
                        <a14:foregroundMark x1="2727" y1="12849" x2="2526" y2="13128"/>
                        <a14:foregroundMark x1="11173" y1="1117" x2="2727" y2="12849"/>
                        <a14:foregroundMark x1="1117" y1="15084" x2="2235" y2="24581"/>
                        <a14:foregroundMark x1="8939" y1="2235" x2="8939" y2="2235"/>
                        <a14:foregroundMark x1="8939" y1="1676" x2="11173" y2="1676"/>
                        <a14:foregroundMark x1="11173" y1="559" x2="8380" y2="2235"/>
                        <a14:foregroundMark x1="19553" y1="99162" x2="17877" y2="98883"/>
                        <a14:foregroundMark x1="19553" y1="99162" x2="25140" y2="99162"/>
                        <a14:foregroundMark x1="47486" y1="99721" x2="42458" y2="99721"/>
                        <a14:foregroundMark x1="17318" y1="98603" x2="45810" y2="98603"/>
                        <a14:foregroundMark x1="45810" y1="98603" x2="53073" y2="98045"/>
                        <a14:foregroundMark x1="99162" y1="14246" x2="99441" y2="14804"/>
                        <a14:foregroundMark x1="99037" y1="13995" x2="99162" y2="14246"/>
                        <a14:foregroundMark x1="96648" y1="9218" x2="98074" y2="12069"/>
                        <a14:foregroundMark x1="97207" y1="12570" x2="97207" y2="12570"/>
                        <a14:foregroundMark x1="96648" y1="11173" x2="96648" y2="11173"/>
                        <a14:foregroundMark x1="38547" y1="98883" x2="51955" y2="98883"/>
                        <a14:foregroundMark x1="88827" y1="1117" x2="97765" y2="3911"/>
                        <a14:foregroundMark x1="18994" y1="96927" x2="17877" y2="96927"/>
                        <a14:foregroundMark x1="16201" y1="97765" x2="24022" y2="99721"/>
                        <a14:foregroundMark x1="13966" y1="99441" x2="44693" y2="98883"/>
                        <a14:foregroundMark x1="44693" y1="98883" x2="74302" y2="99162"/>
                        <a14:foregroundMark x1="74302" y1="99162" x2="87709" y2="98324"/>
                        <a14:foregroundMark x1="53631" y1="97765" x2="53073" y2="99721"/>
                        <a14:foregroundMark x1="50279" y1="98883" x2="47486" y2="99721"/>
                        <a14:foregroundMark x1="44693" y1="99721" x2="39665" y2="99721"/>
                        <a14:foregroundMark x1="27933" y1="98603" x2="34078" y2="98603"/>
                        <a14:foregroundMark x1="47486" y1="99162" x2="51397" y2="99162"/>
                        <a14:foregroundMark x1="44693" y1="99441" x2="56983" y2="99441"/>
                        <a14:foregroundMark x1="44134" y1="98883" x2="63128" y2="98883"/>
                        <a14:foregroundMark x1="54190" y1="98603" x2="40782" y2="99162"/>
                        <a14:backgroundMark x1="49162" y1="32961" x2="49162" y2="32961"/>
                        <a14:backgroundMark x1="51397" y1="33520" x2="51397" y2="33520"/>
                        <a14:backgroundMark x1="51397" y1="33520" x2="51397" y2="33520"/>
                        <a14:backgroundMark x1="44134" y1="29050" x2="54749" y2="58659"/>
                        <a14:backgroundMark x1="62570" y1="31285" x2="52514" y2="80168"/>
                        <a14:backgroundMark x1="52514" y1="80168" x2="54120" y2="82899"/>
                        <a14:backgroundMark x1="8380" y1="71229" x2="10869" y2="81808"/>
                        <a14:backgroundMark x1="87939" y1="80531" x2="88827" y2="79609"/>
                        <a14:backgroundMark x1="89257" y1="80439" x2="90294" y2="75714"/>
                        <a14:backgroundMark x1="86563" y1="21323" x2="75978" y2="12570"/>
                        <a14:backgroundMark x1="75978" y1="12570" x2="67598" y2="12849"/>
                        <a14:backgroundMark x1="88790" y1="14625" x2="88139" y2="21294"/>
                        <a14:backgroundMark x1="86034" y1="13128" x2="88827" y2="19832"/>
                        <a14:backgroundMark x1="87151" y1="12570" x2="82682" y2="12849"/>
                        <a14:backgroundMark x1="90053" y1="75716" x2="89944" y2="80168"/>
                        <a14:backgroundMark x1="89944" y1="80168" x2="89773" y2="80403"/>
                        <a14:backgroundMark x1="10828" y1="16719" x2="11173" y2="17039"/>
                        <a14:backgroundMark x1="99259" y1="14827" x2="99441" y2="15922"/>
                        <a14:backgroundMark x1="97765" y1="95251" x2="97207" y2="98045"/>
                        <a14:backgroundMark x1="55216" y1="85807" x2="87709" y2="83799"/>
                        <a14:backgroundMark x1="91061" y1="83799" x2="84358" y2="86592"/>
                        <a14:backgroundMark x1="16206" y1="85754" x2="36313" y2="85754"/>
                        <a14:backgroundMark x1="36313" y1="85754" x2="47486" y2="85475"/>
                        <a14:backgroundMark x1="91061" y1="0" x2="89385" y2="0"/>
                        <a14:backgroundMark x1="8380" y1="85196" x2="8380" y2="85196"/>
                        <a14:backgroundMark x1="89385" y1="21508" x2="89944" y2="24022"/>
                        <a14:backgroundMark x1="90503" y1="20391" x2="91061" y2="28771"/>
                        <a14:backgroundMark x1="8380" y1="13687" x2="10615" y2="13687"/>
                        <a14:backgroundMark x1="8380" y1="13408" x2="8380" y2="13408"/>
                        <a14:backgroundMark x1="8380" y1="13408" x2="8380" y2="13408"/>
                        <a14:backgroundMark x1="8939" y1="13128" x2="8939" y2="13128"/>
                        <a14:backgroundMark x1="20112" y1="12570" x2="19553" y2="12570"/>
                        <a14:backgroundMark x1="8380" y1="12849" x2="8380" y2="12849"/>
                        <a14:backgroundMark x1="98883" y1="12849" x2="98883" y2="12849"/>
                        <a14:backgroundMark x1="99441" y1="14246" x2="99441" y2="14246"/>
                        <a14:backgroundMark x1="99043" y1="12570" x2="99441" y2="13966"/>
                        <a14:backgroundMark x1="98883" y1="12011" x2="99043" y2="1257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04341" y="1467594"/>
            <a:ext cx="3403779" cy="4451293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BA4E7FF8-793E-43F0-BF2E-FC74EFD51A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9721" l="0" r="99441">
                        <a14:foregroundMark x1="11732" y1="1397" x2="37989" y2="7821"/>
                        <a14:foregroundMark x1="37989" y1="7821" x2="64273" y2="10349"/>
                        <a14:foregroundMark x1="37989" y1="2235" x2="9497" y2="6425"/>
                        <a14:foregroundMark x1="6548" y1="26774" x2="1117" y2="64246"/>
                        <a14:foregroundMark x1="9497" y1="6425" x2="8707" y2="11874"/>
                        <a14:foregroundMark x1="20452" y1="91158" x2="21788" y2="93017"/>
                        <a14:foregroundMark x1="1117" y1="64246" x2="6225" y2="71355"/>
                        <a14:foregroundMark x1="21788" y1="93017" x2="56425" y2="98045"/>
                        <a14:foregroundMark x1="56425" y1="98045" x2="74560" y2="91410"/>
                        <a14:foregroundMark x1="94392" y1="30501" x2="94972" y2="29050"/>
                        <a14:foregroundMark x1="92845" y1="34368" x2="93794" y2="31995"/>
                        <a14:foregroundMark x1="94972" y1="29050" x2="94811" y2="28709"/>
                        <a14:foregroundMark x1="80512" y1="8739" x2="69832" y2="1397"/>
                        <a14:foregroundMark x1="69832" y1="1397" x2="32961" y2="2793"/>
                        <a14:foregroundMark x1="18407" y1="91158" x2="27933" y2="97765"/>
                        <a14:foregroundMark x1="27933" y1="97765" x2="30168" y2="97765"/>
                        <a14:foregroundMark x1="2235" y1="92737" x2="22905" y2="98603"/>
                        <a14:foregroundMark x1="15084" y1="1397" x2="82123" y2="559"/>
                        <a14:foregroundMark x1="82123" y1="559" x2="82123" y2="559"/>
                        <a14:foregroundMark x1="94010" y1="91158" x2="93855" y2="93855"/>
                        <a14:foregroundMark x1="94155" y1="88618" x2="94102" y2="89539"/>
                        <a14:foregroundMark x1="94639" y1="80197" x2="94594" y2="80978"/>
                        <a14:foregroundMark x1="88199" y1="95340" x2="82618" y2="96805"/>
                        <a14:foregroundMark x1="93855" y1="93855" x2="90009" y2="94865"/>
                        <a14:foregroundMark x1="18994" y1="99162" x2="64993" y2="91343"/>
                        <a14:foregroundMark x1="80017" y1="91158" x2="93409" y2="95034"/>
                        <a14:foregroundMark x1="14845" y1="1117" x2="4789" y2="12849"/>
                        <a14:foregroundMark x1="15084" y1="838" x2="14845" y2="1117"/>
                        <a14:foregroundMark x1="3021" y1="19052" x2="1676" y2="37430"/>
                        <a14:foregroundMark x1="1117" y1="24022" x2="559" y2="33520"/>
                        <a14:foregroundMark x1="3272" y1="12849" x2="9497" y2="1117"/>
                        <a14:foregroundMark x1="9497" y1="1117" x2="14525" y2="1117"/>
                        <a14:foregroundMark x1="91139" y1="2235" x2="96648" y2="8380"/>
                        <a14:foregroundMark x1="89385" y1="279" x2="91139" y2="2235"/>
                        <a14:foregroundMark x1="18436" y1="0" x2="43017" y2="0"/>
                        <a14:foregroundMark x1="87709" y1="559" x2="89385" y2="838"/>
                        <a14:foregroundMark x1="91923" y1="2235" x2="95763" y2="9325"/>
                        <a14:foregroundMark x1="91620" y1="1676" x2="91923" y2="2235"/>
                        <a14:foregroundMark x1="93855" y1="2235" x2="96874" y2="9278"/>
                        <a14:foregroundMark x1="0" y1="36034" x2="559" y2="57542"/>
                        <a14:foregroundMark x1="93296" y1="45531" x2="93855" y2="75698"/>
                        <a14:foregroundMark x1="92813" y1="28742" x2="94413" y2="38547"/>
                        <a14:foregroundMark x1="94352" y1="28716" x2="94413" y2="29050"/>
                        <a14:foregroundMark x1="96648" y1="31006" x2="95531" y2="72067"/>
                        <a14:foregroundMark x1="67598" y1="98603" x2="82123" y2="97486"/>
                        <a14:foregroundMark x1="7821" y1="11732" x2="7917" y2="12495"/>
                        <a14:foregroundMark x1="7636" y1="13128" x2="7263" y2="13408"/>
                        <a14:foregroundMark x1="8008" y1="12849" x2="7636" y2="13128"/>
                        <a14:foregroundMark x1="9497" y1="11732" x2="8008" y2="12849"/>
                        <a14:foregroundMark x1="49162" y1="87989" x2="48111" y2="87976"/>
                        <a14:foregroundMark x1="14206" y1="89762" x2="14525" y2="89944"/>
                        <a14:foregroundMark x1="6704" y1="85475" x2="6910" y2="85593"/>
                        <a14:foregroundMark x1="44039" y1="88268" x2="49721" y2="88268"/>
                        <a14:foregroundMark x1="49162" y1="88268" x2="44454" y2="87932"/>
                        <a14:foregroundMark x1="44505" y1="87891" x2="49162" y2="89106"/>
                        <a14:foregroundMark x1="55866" y1="88547" x2="44361" y2="88008"/>
                        <a14:foregroundMark x1="6704" y1="86034" x2="6704" y2="86034"/>
                        <a14:foregroundMark x1="6704" y1="85196" x2="6704" y2="86592"/>
                        <a14:foregroundMark x1="6704" y1="84637" x2="6704" y2="85196"/>
                        <a14:foregroundMark x1="8939" y1="1117" x2="11173" y2="1117"/>
                        <a14:foregroundMark x1="2324" y1="13408" x2="1117" y2="15084"/>
                        <a14:foregroundMark x1="2526" y1="13128" x2="2324" y2="13408"/>
                        <a14:foregroundMark x1="2727" y1="12849" x2="2526" y2="13128"/>
                        <a14:foregroundMark x1="11173" y1="1117" x2="2727" y2="12849"/>
                        <a14:foregroundMark x1="1117" y1="15084" x2="2235" y2="24581"/>
                        <a14:foregroundMark x1="8939" y1="2235" x2="8939" y2="2235"/>
                        <a14:foregroundMark x1="8939" y1="1676" x2="11173" y2="1676"/>
                        <a14:foregroundMark x1="11173" y1="559" x2="8380" y2="2235"/>
                        <a14:foregroundMark x1="19553" y1="99162" x2="17877" y2="98883"/>
                        <a14:foregroundMark x1="19553" y1="99162" x2="25140" y2="99162"/>
                        <a14:foregroundMark x1="47486" y1="99721" x2="42458" y2="99721"/>
                        <a14:foregroundMark x1="17318" y1="98603" x2="45810" y2="98603"/>
                        <a14:foregroundMark x1="45810" y1="98603" x2="53073" y2="98045"/>
                        <a14:foregroundMark x1="99162" y1="14246" x2="99441" y2="14804"/>
                        <a14:foregroundMark x1="99037" y1="13995" x2="99162" y2="14246"/>
                        <a14:foregroundMark x1="96648" y1="9218" x2="98074" y2="12069"/>
                        <a14:foregroundMark x1="97207" y1="12570" x2="97207" y2="12570"/>
                        <a14:foregroundMark x1="96648" y1="11173" x2="96648" y2="11173"/>
                        <a14:foregroundMark x1="38547" y1="98883" x2="51955" y2="98883"/>
                        <a14:foregroundMark x1="88827" y1="1117" x2="97765" y2="3911"/>
                        <a14:foregroundMark x1="18994" y1="96927" x2="17877" y2="96927"/>
                        <a14:foregroundMark x1="16201" y1="97765" x2="24022" y2="99721"/>
                        <a14:foregroundMark x1="13966" y1="99441" x2="44693" y2="98883"/>
                        <a14:foregroundMark x1="44693" y1="98883" x2="74302" y2="99162"/>
                        <a14:foregroundMark x1="74302" y1="99162" x2="87709" y2="98324"/>
                        <a14:foregroundMark x1="53631" y1="97765" x2="53073" y2="99721"/>
                        <a14:foregroundMark x1="50279" y1="98883" x2="47486" y2="99721"/>
                        <a14:foregroundMark x1="44693" y1="99721" x2="39665" y2="99721"/>
                        <a14:foregroundMark x1="27933" y1="98603" x2="34078" y2="98603"/>
                        <a14:foregroundMark x1="47486" y1="99162" x2="51397" y2="99162"/>
                        <a14:foregroundMark x1="44693" y1="99441" x2="56983" y2="99441"/>
                        <a14:foregroundMark x1="44134" y1="98883" x2="63128" y2="98883"/>
                        <a14:foregroundMark x1="54190" y1="98603" x2="40782" y2="99162"/>
                        <a14:backgroundMark x1="49162" y1="32961" x2="49162" y2="32961"/>
                        <a14:backgroundMark x1="51397" y1="33520" x2="51397" y2="33520"/>
                        <a14:backgroundMark x1="51397" y1="33520" x2="51397" y2="33520"/>
                        <a14:backgroundMark x1="44134" y1="29050" x2="54749" y2="58659"/>
                        <a14:backgroundMark x1="62570" y1="31285" x2="52514" y2="80168"/>
                        <a14:backgroundMark x1="52514" y1="80168" x2="54120" y2="82899"/>
                        <a14:backgroundMark x1="8380" y1="71229" x2="10869" y2="81808"/>
                        <a14:backgroundMark x1="87939" y1="80531" x2="88827" y2="79609"/>
                        <a14:backgroundMark x1="89257" y1="80439" x2="90294" y2="75714"/>
                        <a14:backgroundMark x1="86563" y1="21323" x2="75978" y2="12570"/>
                        <a14:backgroundMark x1="75978" y1="12570" x2="67598" y2="12849"/>
                        <a14:backgroundMark x1="88790" y1="14625" x2="88139" y2="21294"/>
                        <a14:backgroundMark x1="86034" y1="13128" x2="88827" y2="19832"/>
                        <a14:backgroundMark x1="87151" y1="12570" x2="82682" y2="12849"/>
                        <a14:backgroundMark x1="90053" y1="75716" x2="89944" y2="80168"/>
                        <a14:backgroundMark x1="89944" y1="80168" x2="89773" y2="80403"/>
                        <a14:backgroundMark x1="10828" y1="16719" x2="11173" y2="17039"/>
                        <a14:backgroundMark x1="99259" y1="14827" x2="99441" y2="15922"/>
                        <a14:backgroundMark x1="97765" y1="95251" x2="97207" y2="98045"/>
                        <a14:backgroundMark x1="55216" y1="85807" x2="87709" y2="83799"/>
                        <a14:backgroundMark x1="91061" y1="83799" x2="84358" y2="86592"/>
                        <a14:backgroundMark x1="16206" y1="85754" x2="36313" y2="85754"/>
                        <a14:backgroundMark x1="36313" y1="85754" x2="47486" y2="85475"/>
                        <a14:backgroundMark x1="91061" y1="0" x2="89385" y2="0"/>
                        <a14:backgroundMark x1="8380" y1="85196" x2="8380" y2="85196"/>
                        <a14:backgroundMark x1="89385" y1="21508" x2="89944" y2="24022"/>
                        <a14:backgroundMark x1="90503" y1="20391" x2="91061" y2="28771"/>
                        <a14:backgroundMark x1="8380" y1="13687" x2="10615" y2="13687"/>
                        <a14:backgroundMark x1="8380" y1="13408" x2="8380" y2="13408"/>
                        <a14:backgroundMark x1="8380" y1="13408" x2="8380" y2="13408"/>
                        <a14:backgroundMark x1="8939" y1="13128" x2="8939" y2="13128"/>
                        <a14:backgroundMark x1="20112" y1="12570" x2="19553" y2="12570"/>
                        <a14:backgroundMark x1="8380" y1="12849" x2="8380" y2="12849"/>
                        <a14:backgroundMark x1="98883" y1="12849" x2="98883" y2="12849"/>
                        <a14:backgroundMark x1="99441" y1="14246" x2="99441" y2="14246"/>
                        <a14:backgroundMark x1="99043" y1="12570" x2="99441" y2="13966"/>
                        <a14:backgroundMark x1="98883" y1="12011" x2="99043" y2="1257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485824" y="1467590"/>
            <a:ext cx="3403779" cy="4451296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BA4E7FF8-793E-43F0-BF2E-FC74EFD51A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9721" l="0" r="99441">
                        <a14:foregroundMark x1="11732" y1="1397" x2="37989" y2="7821"/>
                        <a14:foregroundMark x1="37989" y1="7821" x2="64273" y2="10349"/>
                        <a14:foregroundMark x1="37989" y1="2235" x2="9497" y2="6425"/>
                        <a14:foregroundMark x1="6548" y1="26774" x2="1117" y2="64246"/>
                        <a14:foregroundMark x1="9497" y1="6425" x2="8707" y2="11874"/>
                        <a14:foregroundMark x1="20452" y1="91158" x2="21788" y2="93017"/>
                        <a14:foregroundMark x1="1117" y1="64246" x2="6225" y2="71355"/>
                        <a14:foregroundMark x1="21788" y1="93017" x2="56425" y2="98045"/>
                        <a14:foregroundMark x1="56425" y1="98045" x2="74560" y2="91410"/>
                        <a14:foregroundMark x1="94392" y1="30501" x2="94972" y2="29050"/>
                        <a14:foregroundMark x1="92845" y1="34368" x2="93794" y2="31995"/>
                        <a14:foregroundMark x1="94972" y1="29050" x2="94811" y2="28709"/>
                        <a14:foregroundMark x1="80512" y1="8739" x2="69832" y2="1397"/>
                        <a14:foregroundMark x1="69832" y1="1397" x2="32961" y2="2793"/>
                        <a14:foregroundMark x1="18407" y1="91158" x2="27933" y2="97765"/>
                        <a14:foregroundMark x1="27933" y1="97765" x2="30168" y2="97765"/>
                        <a14:foregroundMark x1="2235" y1="92737" x2="22905" y2="98603"/>
                        <a14:foregroundMark x1="15084" y1="1397" x2="82123" y2="559"/>
                        <a14:foregroundMark x1="82123" y1="559" x2="82123" y2="559"/>
                        <a14:foregroundMark x1="94010" y1="91158" x2="93855" y2="93855"/>
                        <a14:foregroundMark x1="94155" y1="88618" x2="94102" y2="89539"/>
                        <a14:foregroundMark x1="94639" y1="80197" x2="94594" y2="80978"/>
                        <a14:foregroundMark x1="88199" y1="95340" x2="82618" y2="96805"/>
                        <a14:foregroundMark x1="93855" y1="93855" x2="90009" y2="94865"/>
                        <a14:foregroundMark x1="18994" y1="99162" x2="64993" y2="91343"/>
                        <a14:foregroundMark x1="80017" y1="91158" x2="93409" y2="95034"/>
                        <a14:foregroundMark x1="14845" y1="1117" x2="4789" y2="12849"/>
                        <a14:foregroundMark x1="15084" y1="838" x2="14845" y2="1117"/>
                        <a14:foregroundMark x1="3021" y1="19052" x2="1676" y2="37430"/>
                        <a14:foregroundMark x1="1117" y1="24022" x2="559" y2="33520"/>
                        <a14:foregroundMark x1="3272" y1="12849" x2="9497" y2="1117"/>
                        <a14:foregroundMark x1="9497" y1="1117" x2="14525" y2="1117"/>
                        <a14:foregroundMark x1="91139" y1="2235" x2="96648" y2="8380"/>
                        <a14:foregroundMark x1="89385" y1="279" x2="91139" y2="2235"/>
                        <a14:foregroundMark x1="18436" y1="0" x2="43017" y2="0"/>
                        <a14:foregroundMark x1="87709" y1="559" x2="89385" y2="838"/>
                        <a14:foregroundMark x1="91923" y1="2235" x2="95763" y2="9325"/>
                        <a14:foregroundMark x1="91620" y1="1676" x2="91923" y2="2235"/>
                        <a14:foregroundMark x1="93855" y1="2235" x2="96874" y2="9278"/>
                        <a14:foregroundMark x1="0" y1="36034" x2="559" y2="57542"/>
                        <a14:foregroundMark x1="93296" y1="45531" x2="93855" y2="75698"/>
                        <a14:foregroundMark x1="92813" y1="28742" x2="94413" y2="38547"/>
                        <a14:foregroundMark x1="94352" y1="28716" x2="94413" y2="29050"/>
                        <a14:foregroundMark x1="96648" y1="31006" x2="95531" y2="72067"/>
                        <a14:foregroundMark x1="67598" y1="98603" x2="82123" y2="97486"/>
                        <a14:foregroundMark x1="7821" y1="11732" x2="7917" y2="12495"/>
                        <a14:foregroundMark x1="7636" y1="13128" x2="7263" y2="13408"/>
                        <a14:foregroundMark x1="8008" y1="12849" x2="7636" y2="13128"/>
                        <a14:foregroundMark x1="9497" y1="11732" x2="8008" y2="12849"/>
                        <a14:foregroundMark x1="49162" y1="87989" x2="48111" y2="87976"/>
                        <a14:foregroundMark x1="14206" y1="89762" x2="14525" y2="89944"/>
                        <a14:foregroundMark x1="6704" y1="85475" x2="6910" y2="85593"/>
                        <a14:foregroundMark x1="44039" y1="88268" x2="49721" y2="88268"/>
                        <a14:foregroundMark x1="49162" y1="88268" x2="44454" y2="87932"/>
                        <a14:foregroundMark x1="44505" y1="87891" x2="49162" y2="89106"/>
                        <a14:foregroundMark x1="55866" y1="88547" x2="44361" y2="88008"/>
                        <a14:foregroundMark x1="6704" y1="86034" x2="6704" y2="86034"/>
                        <a14:foregroundMark x1="6704" y1="85196" x2="6704" y2="86592"/>
                        <a14:foregroundMark x1="6704" y1="84637" x2="6704" y2="85196"/>
                        <a14:foregroundMark x1="8939" y1="1117" x2="11173" y2="1117"/>
                        <a14:foregroundMark x1="2324" y1="13408" x2="1117" y2="15084"/>
                        <a14:foregroundMark x1="2526" y1="13128" x2="2324" y2="13408"/>
                        <a14:foregroundMark x1="2727" y1="12849" x2="2526" y2="13128"/>
                        <a14:foregroundMark x1="11173" y1="1117" x2="2727" y2="12849"/>
                        <a14:foregroundMark x1="1117" y1="15084" x2="2235" y2="24581"/>
                        <a14:foregroundMark x1="8939" y1="2235" x2="8939" y2="2235"/>
                        <a14:foregroundMark x1="8939" y1="1676" x2="11173" y2="1676"/>
                        <a14:foregroundMark x1="11173" y1="559" x2="8380" y2="2235"/>
                        <a14:foregroundMark x1="19553" y1="99162" x2="17877" y2="98883"/>
                        <a14:foregroundMark x1="19553" y1="99162" x2="25140" y2="99162"/>
                        <a14:foregroundMark x1="47486" y1="99721" x2="42458" y2="99721"/>
                        <a14:foregroundMark x1="17318" y1="98603" x2="45810" y2="98603"/>
                        <a14:foregroundMark x1="45810" y1="98603" x2="53073" y2="98045"/>
                        <a14:foregroundMark x1="99162" y1="14246" x2="99441" y2="14804"/>
                        <a14:foregroundMark x1="99037" y1="13995" x2="99162" y2="14246"/>
                        <a14:foregroundMark x1="96648" y1="9218" x2="98074" y2="12069"/>
                        <a14:foregroundMark x1="97207" y1="12570" x2="97207" y2="12570"/>
                        <a14:foregroundMark x1="96648" y1="11173" x2="96648" y2="11173"/>
                        <a14:foregroundMark x1="38547" y1="98883" x2="51955" y2="98883"/>
                        <a14:foregroundMark x1="88827" y1="1117" x2="97765" y2="3911"/>
                        <a14:foregroundMark x1="18994" y1="96927" x2="17877" y2="96927"/>
                        <a14:foregroundMark x1="16201" y1="97765" x2="24022" y2="99721"/>
                        <a14:foregroundMark x1="13966" y1="99441" x2="44693" y2="98883"/>
                        <a14:foregroundMark x1="44693" y1="98883" x2="74302" y2="99162"/>
                        <a14:foregroundMark x1="74302" y1="99162" x2="87709" y2="98324"/>
                        <a14:foregroundMark x1="53631" y1="97765" x2="53073" y2="99721"/>
                        <a14:foregroundMark x1="50279" y1="98883" x2="47486" y2="99721"/>
                        <a14:foregroundMark x1="44693" y1="99721" x2="39665" y2="99721"/>
                        <a14:foregroundMark x1="27933" y1="98603" x2="34078" y2="98603"/>
                        <a14:foregroundMark x1="47486" y1="99162" x2="51397" y2="99162"/>
                        <a14:foregroundMark x1="44693" y1="99441" x2="56983" y2="99441"/>
                        <a14:foregroundMark x1="44134" y1="98883" x2="63128" y2="98883"/>
                        <a14:foregroundMark x1="54190" y1="98603" x2="40782" y2="99162"/>
                        <a14:backgroundMark x1="49162" y1="32961" x2="49162" y2="32961"/>
                        <a14:backgroundMark x1="51397" y1="33520" x2="51397" y2="33520"/>
                        <a14:backgroundMark x1="51397" y1="33520" x2="51397" y2="33520"/>
                        <a14:backgroundMark x1="44134" y1="29050" x2="54749" y2="58659"/>
                        <a14:backgroundMark x1="62570" y1="31285" x2="52514" y2="80168"/>
                        <a14:backgroundMark x1="52514" y1="80168" x2="54120" y2="82899"/>
                        <a14:backgroundMark x1="8380" y1="71229" x2="10869" y2="81808"/>
                        <a14:backgroundMark x1="87939" y1="80531" x2="88827" y2="79609"/>
                        <a14:backgroundMark x1="89257" y1="80439" x2="90294" y2="75714"/>
                        <a14:backgroundMark x1="86563" y1="21323" x2="75978" y2="12570"/>
                        <a14:backgroundMark x1="75978" y1="12570" x2="67598" y2="12849"/>
                        <a14:backgroundMark x1="88790" y1="14625" x2="88139" y2="21294"/>
                        <a14:backgroundMark x1="86034" y1="13128" x2="88827" y2="19832"/>
                        <a14:backgroundMark x1="87151" y1="12570" x2="82682" y2="12849"/>
                        <a14:backgroundMark x1="90053" y1="75716" x2="89944" y2="80168"/>
                        <a14:backgroundMark x1="89944" y1="80168" x2="89773" y2="80403"/>
                        <a14:backgroundMark x1="10828" y1="16719" x2="11173" y2="17039"/>
                        <a14:backgroundMark x1="99259" y1="14827" x2="99441" y2="15922"/>
                        <a14:backgroundMark x1="97765" y1="95251" x2="97207" y2="98045"/>
                        <a14:backgroundMark x1="55216" y1="85807" x2="87709" y2="83799"/>
                        <a14:backgroundMark x1="91061" y1="83799" x2="84358" y2="86592"/>
                        <a14:backgroundMark x1="16206" y1="85754" x2="36313" y2="85754"/>
                        <a14:backgroundMark x1="36313" y1="85754" x2="47486" y2="85475"/>
                        <a14:backgroundMark x1="91061" y1="0" x2="89385" y2="0"/>
                        <a14:backgroundMark x1="8380" y1="85196" x2="8380" y2="85196"/>
                        <a14:backgroundMark x1="89385" y1="21508" x2="89944" y2="24022"/>
                        <a14:backgroundMark x1="90503" y1="20391" x2="91061" y2="28771"/>
                        <a14:backgroundMark x1="8380" y1="13687" x2="10615" y2="13687"/>
                        <a14:backgroundMark x1="8380" y1="13408" x2="8380" y2="13408"/>
                        <a14:backgroundMark x1="8380" y1="13408" x2="8380" y2="13408"/>
                        <a14:backgroundMark x1="8939" y1="13128" x2="8939" y2="13128"/>
                        <a14:backgroundMark x1="20112" y1="12570" x2="19553" y2="12570"/>
                        <a14:backgroundMark x1="8380" y1="12849" x2="8380" y2="12849"/>
                        <a14:backgroundMark x1="98883" y1="12849" x2="98883" y2="12849"/>
                        <a14:backgroundMark x1="99441" y1="14246" x2="99441" y2="14246"/>
                        <a14:backgroundMark x1="99043" y1="12570" x2="99441" y2="13966"/>
                        <a14:backgroundMark x1="98883" y1="12011" x2="99043" y2="1257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467307" y="1467590"/>
            <a:ext cx="3403779" cy="4451297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649"/>
          <a:stretch/>
        </p:blipFill>
        <p:spPr>
          <a:xfrm>
            <a:off x="747800" y="2051221"/>
            <a:ext cx="2897444" cy="3297156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13152" b="13153"/>
          <a:stretch/>
        </p:blipFill>
        <p:spPr>
          <a:xfrm>
            <a:off x="8728848" y="2006924"/>
            <a:ext cx="3234530" cy="3297155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054222" y="6049034"/>
            <a:ext cx="228460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b="1" dirty="0" smtClean="0"/>
              <a:t>*</a:t>
            </a:r>
            <a:r>
              <a:rPr lang="ko-KR" altLang="en-US" sz="1600" b="1" dirty="0" smtClean="0"/>
              <a:t>스마트폰의 설정에서 </a:t>
            </a:r>
            <a:endParaRPr lang="en-US" altLang="ko-KR" sz="1600" b="1" dirty="0" smtClean="0"/>
          </a:p>
          <a:p>
            <a:r>
              <a:rPr lang="ko-KR" altLang="en-US" sz="1600" b="1" dirty="0" smtClean="0"/>
              <a:t>  블루투스를 켬</a:t>
            </a:r>
            <a:endParaRPr lang="ko-KR" altLang="en-US" sz="1600" b="1" dirty="0"/>
          </a:p>
        </p:txBody>
      </p:sp>
      <p:sp>
        <p:nvSpPr>
          <p:cNvPr id="12" name="직사각형 11"/>
          <p:cNvSpPr/>
          <p:nvPr/>
        </p:nvSpPr>
        <p:spPr>
          <a:xfrm>
            <a:off x="4854510" y="5710479"/>
            <a:ext cx="285750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altLang="ko-KR" b="1" dirty="0"/>
          </a:p>
          <a:p>
            <a:r>
              <a:rPr lang="en-US" altLang="ko-KR" b="1" dirty="0" smtClean="0"/>
              <a:t>*</a:t>
            </a:r>
            <a:r>
              <a:rPr lang="en-US" altLang="ko-KR" b="1" dirty="0" err="1" smtClean="0"/>
              <a:t>gpskin</a:t>
            </a:r>
            <a:r>
              <a:rPr lang="en-US" altLang="ko-KR" b="1" dirty="0" smtClean="0"/>
              <a:t> </a:t>
            </a:r>
            <a:r>
              <a:rPr lang="en-US" altLang="ko-KR" b="1" dirty="0"/>
              <a:t>barrier</a:t>
            </a:r>
            <a:r>
              <a:rPr lang="ko-KR" altLang="en-US" b="1" dirty="0"/>
              <a:t>의 </a:t>
            </a:r>
            <a:endParaRPr lang="en-US" altLang="ko-KR" b="1" dirty="0" smtClean="0"/>
          </a:p>
          <a:p>
            <a:r>
              <a:rPr lang="ko-KR" altLang="en-US" b="1" dirty="0" smtClean="0"/>
              <a:t> 버튼을 누른 후 </a:t>
            </a:r>
            <a:r>
              <a:rPr lang="ko-KR" altLang="en-US" b="1" dirty="0" err="1" smtClean="0"/>
              <a:t>측정시작</a:t>
            </a:r>
            <a:endParaRPr lang="ko-KR" altLang="en-US" b="1" dirty="0"/>
          </a:p>
        </p:txBody>
      </p:sp>
      <p:pic>
        <p:nvPicPr>
          <p:cNvPr id="13" name="그림 12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525"/>
          <a:stretch/>
        </p:blipFill>
        <p:spPr>
          <a:xfrm>
            <a:off x="4753530" y="2006924"/>
            <a:ext cx="2858232" cy="3341453"/>
          </a:xfrm>
          <a:prstGeom prst="rect">
            <a:avLst/>
          </a:prstGeom>
        </p:spPr>
      </p:pic>
      <p:sp>
        <p:nvSpPr>
          <p:cNvPr id="14" name="제목 1"/>
          <p:cNvSpPr txBox="1">
            <a:spLocks/>
          </p:cNvSpPr>
          <p:nvPr/>
        </p:nvSpPr>
        <p:spPr bwMode="gray">
          <a:xfrm>
            <a:off x="2874593" y="289955"/>
            <a:ext cx="6039820" cy="581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glow" dir="t">
                <a:rot lat="0" lon="0" rev="5400000"/>
              </a:lightRig>
            </a:scene3d>
            <a:sp3d extrusionH="57150" contourW="12700">
              <a:bevelT w="25400" h="25400"/>
              <a:contourClr>
                <a:schemeClr val="accent1">
                  <a:lumMod val="20000"/>
                  <a:lumOff val="80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en-US" sz="3600" b="1" kern="1200" smtClean="0">
                <a:ln w="6350">
                  <a:solidFill>
                    <a:schemeClr val="accent1">
                      <a:lumMod val="20000"/>
                      <a:lumOff val="80000"/>
                    </a:schemeClr>
                  </a:solidFill>
                </a:ln>
                <a:gradFill flip="none" rotWithShape="1">
                  <a:gsLst>
                    <a:gs pos="0">
                      <a:schemeClr val="accent1">
                        <a:lumMod val="20000"/>
                        <a:lumOff val="80000"/>
                      </a:schemeClr>
                    </a:gs>
                    <a:gs pos="48000">
                      <a:schemeClr val="accent1">
                        <a:lumMod val="60000"/>
                        <a:lumOff val="40000"/>
                      </a:schemeClr>
                    </a:gs>
                    <a:gs pos="57000">
                      <a:schemeClr val="accent1">
                        <a:lumMod val="20000"/>
                        <a:lumOff val="80000"/>
                      </a:schemeClr>
                    </a:gs>
                    <a:gs pos="100000">
                      <a:schemeClr val="accent1">
                        <a:lumMod val="20000"/>
                        <a:lumOff val="80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80010" dist="40640" dir="5040000" algn="tl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>
                <a:solidFill>
                  <a:schemeClr val="tx2"/>
                </a:solidFill>
              </a:defRPr>
            </a:lvl2pPr>
            <a:lvl3pPr eaLnBrk="1" latinLnBrk="1" hangingPunct="1">
              <a:defRPr>
                <a:solidFill>
                  <a:schemeClr val="tx2"/>
                </a:solidFill>
              </a:defRPr>
            </a:lvl3pPr>
            <a:lvl4pPr eaLnBrk="1" latinLnBrk="1" hangingPunct="1">
              <a:defRPr>
                <a:solidFill>
                  <a:schemeClr val="tx2"/>
                </a:solidFill>
              </a:defRPr>
            </a:lvl4pPr>
            <a:lvl5pPr eaLnBrk="1" latinLnBrk="1" hangingPunct="1">
              <a:defRPr>
                <a:solidFill>
                  <a:schemeClr val="tx2"/>
                </a:solidFill>
              </a:defRPr>
            </a:lvl5pPr>
            <a:lvl6pPr eaLnBrk="1" latinLnBrk="1" hangingPunct="1">
              <a:defRPr>
                <a:solidFill>
                  <a:schemeClr val="tx2"/>
                </a:solidFill>
              </a:defRPr>
            </a:lvl6pPr>
            <a:lvl7pPr eaLnBrk="1" latinLnBrk="1" hangingPunct="1">
              <a:defRPr>
                <a:solidFill>
                  <a:schemeClr val="tx2"/>
                </a:solidFill>
              </a:defRPr>
            </a:lvl7pPr>
            <a:lvl8pPr eaLnBrk="1" latinLnBrk="1" hangingPunct="1">
              <a:defRPr>
                <a:solidFill>
                  <a:schemeClr val="tx2"/>
                </a:solidFill>
              </a:defRPr>
            </a:lvl8pPr>
            <a:lvl9pPr eaLnBrk="1" latin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altLang="ko-KR" u="sng" smtClean="0">
                <a:latin typeface="뫼비우스 Bold" panose="02000500000000000000" pitchFamily="2" charset="-127"/>
                <a:ea typeface="뫼비우스 Bold" panose="02000500000000000000" pitchFamily="2" charset="-127"/>
              </a:rPr>
              <a:t>Gpskin </a:t>
            </a:r>
            <a:r>
              <a:rPr lang="ko-KR" altLang="en-US" u="sng" smtClean="0">
                <a:latin typeface="뫼비우스 Bold" panose="02000500000000000000" pitchFamily="2" charset="-127"/>
                <a:ea typeface="뫼비우스 Bold" panose="02000500000000000000" pitchFamily="2" charset="-127"/>
              </a:rPr>
              <a:t>활용법</a:t>
            </a:r>
            <a:endParaRPr lang="ko-KR" altLang="en-US" u="sng" dirty="0">
              <a:latin typeface="뫼비우스 Bold" panose="02000500000000000000" pitchFamily="2" charset="-127"/>
              <a:ea typeface="뫼비우스 Bold" panose="020005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86268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BA4E7FF8-793E-43F0-BF2E-FC74EFD51A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9721" l="0" r="99441">
                        <a14:foregroundMark x1="11732" y1="1397" x2="37989" y2="7821"/>
                        <a14:foregroundMark x1="37989" y1="7821" x2="64273" y2="10349"/>
                        <a14:foregroundMark x1="37989" y1="2235" x2="9497" y2="6425"/>
                        <a14:foregroundMark x1="6548" y1="26774" x2="1117" y2="64246"/>
                        <a14:foregroundMark x1="9497" y1="6425" x2="8707" y2="11874"/>
                        <a14:foregroundMark x1="20452" y1="91158" x2="21788" y2="93017"/>
                        <a14:foregroundMark x1="1117" y1="64246" x2="6225" y2="71355"/>
                        <a14:foregroundMark x1="21788" y1="93017" x2="56425" y2="98045"/>
                        <a14:foregroundMark x1="56425" y1="98045" x2="74560" y2="91410"/>
                        <a14:foregroundMark x1="94392" y1="30501" x2="94972" y2="29050"/>
                        <a14:foregroundMark x1="92845" y1="34368" x2="93794" y2="31995"/>
                        <a14:foregroundMark x1="94972" y1="29050" x2="94811" y2="28709"/>
                        <a14:foregroundMark x1="80512" y1="8739" x2="69832" y2="1397"/>
                        <a14:foregroundMark x1="69832" y1="1397" x2="32961" y2="2793"/>
                        <a14:foregroundMark x1="18407" y1="91158" x2="27933" y2="97765"/>
                        <a14:foregroundMark x1="27933" y1="97765" x2="30168" y2="97765"/>
                        <a14:foregroundMark x1="2235" y1="92737" x2="22905" y2="98603"/>
                        <a14:foregroundMark x1="15084" y1="1397" x2="82123" y2="559"/>
                        <a14:foregroundMark x1="82123" y1="559" x2="82123" y2="559"/>
                        <a14:foregroundMark x1="94010" y1="91158" x2="93855" y2="93855"/>
                        <a14:foregroundMark x1="94155" y1="88618" x2="94102" y2="89539"/>
                        <a14:foregroundMark x1="94639" y1="80197" x2="94594" y2="80978"/>
                        <a14:foregroundMark x1="88199" y1="95340" x2="82618" y2="96805"/>
                        <a14:foregroundMark x1="93855" y1="93855" x2="90009" y2="94865"/>
                        <a14:foregroundMark x1="18994" y1="99162" x2="64993" y2="91343"/>
                        <a14:foregroundMark x1="80017" y1="91158" x2="93409" y2="95034"/>
                        <a14:foregroundMark x1="14845" y1="1117" x2="4789" y2="12849"/>
                        <a14:foregroundMark x1="15084" y1="838" x2="14845" y2="1117"/>
                        <a14:foregroundMark x1="3021" y1="19052" x2="1676" y2="37430"/>
                        <a14:foregroundMark x1="1117" y1="24022" x2="559" y2="33520"/>
                        <a14:foregroundMark x1="3272" y1="12849" x2="9497" y2="1117"/>
                        <a14:foregroundMark x1="9497" y1="1117" x2="14525" y2="1117"/>
                        <a14:foregroundMark x1="91139" y1="2235" x2="96648" y2="8380"/>
                        <a14:foregroundMark x1="89385" y1="279" x2="91139" y2="2235"/>
                        <a14:foregroundMark x1="18436" y1="0" x2="43017" y2="0"/>
                        <a14:foregroundMark x1="87709" y1="559" x2="89385" y2="838"/>
                        <a14:foregroundMark x1="91923" y1="2235" x2="95763" y2="9325"/>
                        <a14:foregroundMark x1="91620" y1="1676" x2="91923" y2="2235"/>
                        <a14:foregroundMark x1="93855" y1="2235" x2="96874" y2="9278"/>
                        <a14:foregroundMark x1="0" y1="36034" x2="559" y2="57542"/>
                        <a14:foregroundMark x1="93296" y1="45531" x2="93855" y2="75698"/>
                        <a14:foregroundMark x1="92813" y1="28742" x2="94413" y2="38547"/>
                        <a14:foregroundMark x1="94352" y1="28716" x2="94413" y2="29050"/>
                        <a14:foregroundMark x1="96648" y1="31006" x2="95531" y2="72067"/>
                        <a14:foregroundMark x1="67598" y1="98603" x2="82123" y2="97486"/>
                        <a14:foregroundMark x1="7821" y1="11732" x2="7917" y2="12495"/>
                        <a14:foregroundMark x1="7636" y1="13128" x2="7263" y2="13408"/>
                        <a14:foregroundMark x1="8008" y1="12849" x2="7636" y2="13128"/>
                        <a14:foregroundMark x1="9497" y1="11732" x2="8008" y2="12849"/>
                        <a14:foregroundMark x1="49162" y1="87989" x2="48111" y2="87976"/>
                        <a14:foregroundMark x1="14206" y1="89762" x2="14525" y2="89944"/>
                        <a14:foregroundMark x1="6704" y1="85475" x2="6910" y2="85593"/>
                        <a14:foregroundMark x1="44039" y1="88268" x2="49721" y2="88268"/>
                        <a14:foregroundMark x1="49162" y1="88268" x2="44454" y2="87932"/>
                        <a14:foregroundMark x1="44505" y1="87891" x2="49162" y2="89106"/>
                        <a14:foregroundMark x1="55866" y1="88547" x2="44361" y2="88008"/>
                        <a14:foregroundMark x1="6704" y1="86034" x2="6704" y2="86034"/>
                        <a14:foregroundMark x1="6704" y1="85196" x2="6704" y2="86592"/>
                        <a14:foregroundMark x1="6704" y1="84637" x2="6704" y2="85196"/>
                        <a14:foregroundMark x1="8939" y1="1117" x2="11173" y2="1117"/>
                        <a14:foregroundMark x1="2324" y1="13408" x2="1117" y2="15084"/>
                        <a14:foregroundMark x1="2526" y1="13128" x2="2324" y2="13408"/>
                        <a14:foregroundMark x1="2727" y1="12849" x2="2526" y2="13128"/>
                        <a14:foregroundMark x1="11173" y1="1117" x2="2727" y2="12849"/>
                        <a14:foregroundMark x1="1117" y1="15084" x2="2235" y2="24581"/>
                        <a14:foregroundMark x1="8939" y1="2235" x2="8939" y2="2235"/>
                        <a14:foregroundMark x1="8939" y1="1676" x2="11173" y2="1676"/>
                        <a14:foregroundMark x1="11173" y1="559" x2="8380" y2="2235"/>
                        <a14:foregroundMark x1="19553" y1="99162" x2="17877" y2="98883"/>
                        <a14:foregroundMark x1="19553" y1="99162" x2="25140" y2="99162"/>
                        <a14:foregroundMark x1="47486" y1="99721" x2="42458" y2="99721"/>
                        <a14:foregroundMark x1="17318" y1="98603" x2="45810" y2="98603"/>
                        <a14:foregroundMark x1="45810" y1="98603" x2="53073" y2="98045"/>
                        <a14:foregroundMark x1="99162" y1="14246" x2="99441" y2="14804"/>
                        <a14:foregroundMark x1="99037" y1="13995" x2="99162" y2="14246"/>
                        <a14:foregroundMark x1="96648" y1="9218" x2="98074" y2="12069"/>
                        <a14:foregroundMark x1="97207" y1="12570" x2="97207" y2="12570"/>
                        <a14:foregroundMark x1="96648" y1="11173" x2="96648" y2="11173"/>
                        <a14:foregroundMark x1="38547" y1="98883" x2="51955" y2="98883"/>
                        <a14:foregroundMark x1="88827" y1="1117" x2="97765" y2="3911"/>
                        <a14:foregroundMark x1="18994" y1="96927" x2="17877" y2="96927"/>
                        <a14:foregroundMark x1="16201" y1="97765" x2="24022" y2="99721"/>
                        <a14:foregroundMark x1="13966" y1="99441" x2="44693" y2="98883"/>
                        <a14:foregroundMark x1="44693" y1="98883" x2="74302" y2="99162"/>
                        <a14:foregroundMark x1="74302" y1="99162" x2="87709" y2="98324"/>
                        <a14:foregroundMark x1="53631" y1="97765" x2="53073" y2="99721"/>
                        <a14:foregroundMark x1="50279" y1="98883" x2="47486" y2="99721"/>
                        <a14:foregroundMark x1="44693" y1="99721" x2="39665" y2="99721"/>
                        <a14:foregroundMark x1="27933" y1="98603" x2="34078" y2="98603"/>
                        <a14:foregroundMark x1="47486" y1="99162" x2="51397" y2="99162"/>
                        <a14:foregroundMark x1="44693" y1="99441" x2="56983" y2="99441"/>
                        <a14:foregroundMark x1="44134" y1="98883" x2="63128" y2="98883"/>
                        <a14:foregroundMark x1="54190" y1="98603" x2="40782" y2="99162"/>
                        <a14:backgroundMark x1="49162" y1="32961" x2="49162" y2="32961"/>
                        <a14:backgroundMark x1="51397" y1="33520" x2="51397" y2="33520"/>
                        <a14:backgroundMark x1="51397" y1="33520" x2="51397" y2="33520"/>
                        <a14:backgroundMark x1="44134" y1="29050" x2="54749" y2="58659"/>
                        <a14:backgroundMark x1="62570" y1="31285" x2="52514" y2="80168"/>
                        <a14:backgroundMark x1="52514" y1="80168" x2="54120" y2="82899"/>
                        <a14:backgroundMark x1="8380" y1="71229" x2="10869" y2="81808"/>
                        <a14:backgroundMark x1="87939" y1="80531" x2="88827" y2="79609"/>
                        <a14:backgroundMark x1="89257" y1="80439" x2="90294" y2="75714"/>
                        <a14:backgroundMark x1="86563" y1="21323" x2="75978" y2="12570"/>
                        <a14:backgroundMark x1="75978" y1="12570" x2="67598" y2="12849"/>
                        <a14:backgroundMark x1="88790" y1="14625" x2="88139" y2="21294"/>
                        <a14:backgroundMark x1="86034" y1="13128" x2="88827" y2="19832"/>
                        <a14:backgroundMark x1="87151" y1="12570" x2="82682" y2="12849"/>
                        <a14:backgroundMark x1="90053" y1="75716" x2="89944" y2="80168"/>
                        <a14:backgroundMark x1="89944" y1="80168" x2="89773" y2="80403"/>
                        <a14:backgroundMark x1="10828" y1="16719" x2="11173" y2="17039"/>
                        <a14:backgroundMark x1="99259" y1="14827" x2="99441" y2="15922"/>
                        <a14:backgroundMark x1="97765" y1="95251" x2="97207" y2="98045"/>
                        <a14:backgroundMark x1="55216" y1="85807" x2="87709" y2="83799"/>
                        <a14:backgroundMark x1="91061" y1="83799" x2="84358" y2="86592"/>
                        <a14:backgroundMark x1="16206" y1="85754" x2="36313" y2="85754"/>
                        <a14:backgroundMark x1="36313" y1="85754" x2="47486" y2="85475"/>
                        <a14:backgroundMark x1="91061" y1="0" x2="89385" y2="0"/>
                        <a14:backgroundMark x1="8380" y1="85196" x2="8380" y2="85196"/>
                        <a14:backgroundMark x1="89385" y1="21508" x2="89944" y2="24022"/>
                        <a14:backgroundMark x1="90503" y1="20391" x2="91061" y2="28771"/>
                        <a14:backgroundMark x1="8380" y1="13687" x2="10615" y2="13687"/>
                        <a14:backgroundMark x1="8380" y1="13408" x2="8380" y2="13408"/>
                        <a14:backgroundMark x1="8380" y1="13408" x2="8380" y2="13408"/>
                        <a14:backgroundMark x1="8939" y1="13128" x2="8939" y2="13128"/>
                        <a14:backgroundMark x1="20112" y1="12570" x2="19553" y2="12570"/>
                        <a14:backgroundMark x1="8380" y1="12849" x2="8380" y2="12849"/>
                        <a14:backgroundMark x1="98883" y1="12849" x2="98883" y2="12849"/>
                        <a14:backgroundMark x1="99441" y1="14246" x2="99441" y2="14246"/>
                        <a14:backgroundMark x1="99043" y1="12570" x2="99441" y2="13966"/>
                        <a14:backgroundMark x1="98883" y1="12011" x2="99043" y2="1257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04341" y="1467593"/>
            <a:ext cx="3403779" cy="5096045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BA4E7FF8-793E-43F0-BF2E-FC74EFD51A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9721" l="0" r="99441">
                        <a14:foregroundMark x1="11732" y1="1397" x2="37989" y2="7821"/>
                        <a14:foregroundMark x1="37989" y1="7821" x2="64273" y2="10349"/>
                        <a14:foregroundMark x1="37989" y1="2235" x2="9497" y2="6425"/>
                        <a14:foregroundMark x1="6548" y1="26774" x2="1117" y2="64246"/>
                        <a14:foregroundMark x1="9497" y1="6425" x2="8707" y2="11874"/>
                        <a14:foregroundMark x1="20452" y1="91158" x2="21788" y2="93017"/>
                        <a14:foregroundMark x1="1117" y1="64246" x2="6225" y2="71355"/>
                        <a14:foregroundMark x1="21788" y1="93017" x2="56425" y2="98045"/>
                        <a14:foregroundMark x1="56425" y1="98045" x2="74560" y2="91410"/>
                        <a14:foregroundMark x1="94392" y1="30501" x2="94972" y2="29050"/>
                        <a14:foregroundMark x1="92845" y1="34368" x2="93794" y2="31995"/>
                        <a14:foregroundMark x1="94972" y1="29050" x2="94811" y2="28709"/>
                        <a14:foregroundMark x1="80512" y1="8739" x2="69832" y2="1397"/>
                        <a14:foregroundMark x1="69832" y1="1397" x2="32961" y2="2793"/>
                        <a14:foregroundMark x1="18407" y1="91158" x2="27933" y2="97765"/>
                        <a14:foregroundMark x1="27933" y1="97765" x2="30168" y2="97765"/>
                        <a14:foregroundMark x1="2235" y1="92737" x2="22905" y2="98603"/>
                        <a14:foregroundMark x1="15084" y1="1397" x2="82123" y2="559"/>
                        <a14:foregroundMark x1="82123" y1="559" x2="82123" y2="559"/>
                        <a14:foregroundMark x1="94010" y1="91158" x2="93855" y2="93855"/>
                        <a14:foregroundMark x1="94155" y1="88618" x2="94102" y2="89539"/>
                        <a14:foregroundMark x1="94639" y1="80197" x2="94594" y2="80978"/>
                        <a14:foregroundMark x1="88199" y1="95340" x2="82618" y2="96805"/>
                        <a14:foregroundMark x1="93855" y1="93855" x2="90009" y2="94865"/>
                        <a14:foregroundMark x1="18994" y1="99162" x2="64993" y2="91343"/>
                        <a14:foregroundMark x1="80017" y1="91158" x2="93409" y2="95034"/>
                        <a14:foregroundMark x1="14845" y1="1117" x2="4789" y2="12849"/>
                        <a14:foregroundMark x1="15084" y1="838" x2="14845" y2="1117"/>
                        <a14:foregroundMark x1="3021" y1="19052" x2="1676" y2="37430"/>
                        <a14:foregroundMark x1="1117" y1="24022" x2="559" y2="33520"/>
                        <a14:foregroundMark x1="3272" y1="12849" x2="9497" y2="1117"/>
                        <a14:foregroundMark x1="9497" y1="1117" x2="14525" y2="1117"/>
                        <a14:foregroundMark x1="91139" y1="2235" x2="96648" y2="8380"/>
                        <a14:foregroundMark x1="89385" y1="279" x2="91139" y2="2235"/>
                        <a14:foregroundMark x1="18436" y1="0" x2="43017" y2="0"/>
                        <a14:foregroundMark x1="87709" y1="559" x2="89385" y2="838"/>
                        <a14:foregroundMark x1="91923" y1="2235" x2="95763" y2="9325"/>
                        <a14:foregroundMark x1="91620" y1="1676" x2="91923" y2="2235"/>
                        <a14:foregroundMark x1="93855" y1="2235" x2="96874" y2="9278"/>
                        <a14:foregroundMark x1="0" y1="36034" x2="559" y2="57542"/>
                        <a14:foregroundMark x1="93296" y1="45531" x2="93855" y2="75698"/>
                        <a14:foregroundMark x1="92813" y1="28742" x2="94413" y2="38547"/>
                        <a14:foregroundMark x1="94352" y1="28716" x2="94413" y2="29050"/>
                        <a14:foregroundMark x1="96648" y1="31006" x2="95531" y2="72067"/>
                        <a14:foregroundMark x1="67598" y1="98603" x2="82123" y2="97486"/>
                        <a14:foregroundMark x1="7821" y1="11732" x2="7917" y2="12495"/>
                        <a14:foregroundMark x1="7636" y1="13128" x2="7263" y2="13408"/>
                        <a14:foregroundMark x1="8008" y1="12849" x2="7636" y2="13128"/>
                        <a14:foregroundMark x1="9497" y1="11732" x2="8008" y2="12849"/>
                        <a14:foregroundMark x1="49162" y1="87989" x2="48111" y2="87976"/>
                        <a14:foregroundMark x1="14206" y1="89762" x2="14525" y2="89944"/>
                        <a14:foregroundMark x1="6704" y1="85475" x2="6910" y2="85593"/>
                        <a14:foregroundMark x1="44039" y1="88268" x2="49721" y2="88268"/>
                        <a14:foregroundMark x1="49162" y1="88268" x2="44454" y2="87932"/>
                        <a14:foregroundMark x1="44505" y1="87891" x2="49162" y2="89106"/>
                        <a14:foregroundMark x1="55866" y1="88547" x2="44361" y2="88008"/>
                        <a14:foregroundMark x1="6704" y1="86034" x2="6704" y2="86034"/>
                        <a14:foregroundMark x1="6704" y1="85196" x2="6704" y2="86592"/>
                        <a14:foregroundMark x1="6704" y1="84637" x2="6704" y2="85196"/>
                        <a14:foregroundMark x1="8939" y1="1117" x2="11173" y2="1117"/>
                        <a14:foregroundMark x1="2324" y1="13408" x2="1117" y2="15084"/>
                        <a14:foregroundMark x1="2526" y1="13128" x2="2324" y2="13408"/>
                        <a14:foregroundMark x1="2727" y1="12849" x2="2526" y2="13128"/>
                        <a14:foregroundMark x1="11173" y1="1117" x2="2727" y2="12849"/>
                        <a14:foregroundMark x1="1117" y1="15084" x2="2235" y2="24581"/>
                        <a14:foregroundMark x1="8939" y1="2235" x2="8939" y2="2235"/>
                        <a14:foregroundMark x1="8939" y1="1676" x2="11173" y2="1676"/>
                        <a14:foregroundMark x1="11173" y1="559" x2="8380" y2="2235"/>
                        <a14:foregroundMark x1="19553" y1="99162" x2="17877" y2="98883"/>
                        <a14:foregroundMark x1="19553" y1="99162" x2="25140" y2="99162"/>
                        <a14:foregroundMark x1="47486" y1="99721" x2="42458" y2="99721"/>
                        <a14:foregroundMark x1="17318" y1="98603" x2="45810" y2="98603"/>
                        <a14:foregroundMark x1="45810" y1="98603" x2="53073" y2="98045"/>
                        <a14:foregroundMark x1="99162" y1="14246" x2="99441" y2="14804"/>
                        <a14:foregroundMark x1="99037" y1="13995" x2="99162" y2="14246"/>
                        <a14:foregroundMark x1="96648" y1="9218" x2="98074" y2="12069"/>
                        <a14:foregroundMark x1="97207" y1="12570" x2="97207" y2="12570"/>
                        <a14:foregroundMark x1="96648" y1="11173" x2="96648" y2="11173"/>
                        <a14:foregroundMark x1="38547" y1="98883" x2="51955" y2="98883"/>
                        <a14:foregroundMark x1="88827" y1="1117" x2="97765" y2="3911"/>
                        <a14:foregroundMark x1="18994" y1="96927" x2="17877" y2="96927"/>
                        <a14:foregroundMark x1="16201" y1="97765" x2="24022" y2="99721"/>
                        <a14:foregroundMark x1="13966" y1="99441" x2="44693" y2="98883"/>
                        <a14:foregroundMark x1="44693" y1="98883" x2="74302" y2="99162"/>
                        <a14:foregroundMark x1="74302" y1="99162" x2="87709" y2="98324"/>
                        <a14:foregroundMark x1="53631" y1="97765" x2="53073" y2="99721"/>
                        <a14:foregroundMark x1="50279" y1="98883" x2="47486" y2="99721"/>
                        <a14:foregroundMark x1="44693" y1="99721" x2="39665" y2="99721"/>
                        <a14:foregroundMark x1="27933" y1="98603" x2="34078" y2="98603"/>
                        <a14:foregroundMark x1="47486" y1="99162" x2="51397" y2="99162"/>
                        <a14:foregroundMark x1="44693" y1="99441" x2="56983" y2="99441"/>
                        <a14:foregroundMark x1="44134" y1="98883" x2="63128" y2="98883"/>
                        <a14:foregroundMark x1="54190" y1="98603" x2="40782" y2="99162"/>
                        <a14:backgroundMark x1="49162" y1="32961" x2="49162" y2="32961"/>
                        <a14:backgroundMark x1="51397" y1="33520" x2="51397" y2="33520"/>
                        <a14:backgroundMark x1="51397" y1="33520" x2="51397" y2="33520"/>
                        <a14:backgroundMark x1="44134" y1="29050" x2="54749" y2="58659"/>
                        <a14:backgroundMark x1="62570" y1="31285" x2="52514" y2="80168"/>
                        <a14:backgroundMark x1="52514" y1="80168" x2="54120" y2="82899"/>
                        <a14:backgroundMark x1="8380" y1="71229" x2="10869" y2="81808"/>
                        <a14:backgroundMark x1="87939" y1="80531" x2="88827" y2="79609"/>
                        <a14:backgroundMark x1="89257" y1="80439" x2="90294" y2="75714"/>
                        <a14:backgroundMark x1="86563" y1="21323" x2="75978" y2="12570"/>
                        <a14:backgroundMark x1="75978" y1="12570" x2="67598" y2="12849"/>
                        <a14:backgroundMark x1="88790" y1="14625" x2="88139" y2="21294"/>
                        <a14:backgroundMark x1="86034" y1="13128" x2="88827" y2="19832"/>
                        <a14:backgroundMark x1="87151" y1="12570" x2="82682" y2="12849"/>
                        <a14:backgroundMark x1="90053" y1="75716" x2="89944" y2="80168"/>
                        <a14:backgroundMark x1="89944" y1="80168" x2="89773" y2="80403"/>
                        <a14:backgroundMark x1="10828" y1="16719" x2="11173" y2="17039"/>
                        <a14:backgroundMark x1="99259" y1="14827" x2="99441" y2="15922"/>
                        <a14:backgroundMark x1="97765" y1="95251" x2="97207" y2="98045"/>
                        <a14:backgroundMark x1="55216" y1="85807" x2="87709" y2="83799"/>
                        <a14:backgroundMark x1="91061" y1="83799" x2="84358" y2="86592"/>
                        <a14:backgroundMark x1="16206" y1="85754" x2="36313" y2="85754"/>
                        <a14:backgroundMark x1="36313" y1="85754" x2="47486" y2="85475"/>
                        <a14:backgroundMark x1="91061" y1="0" x2="89385" y2="0"/>
                        <a14:backgroundMark x1="8380" y1="85196" x2="8380" y2="85196"/>
                        <a14:backgroundMark x1="89385" y1="21508" x2="89944" y2="24022"/>
                        <a14:backgroundMark x1="90503" y1="20391" x2="91061" y2="28771"/>
                        <a14:backgroundMark x1="8380" y1="13687" x2="10615" y2="13687"/>
                        <a14:backgroundMark x1="8380" y1="13408" x2="8380" y2="13408"/>
                        <a14:backgroundMark x1="8380" y1="13408" x2="8380" y2="13408"/>
                        <a14:backgroundMark x1="8939" y1="13128" x2="8939" y2="13128"/>
                        <a14:backgroundMark x1="20112" y1="12570" x2="19553" y2="12570"/>
                        <a14:backgroundMark x1="8380" y1="12849" x2="8380" y2="12849"/>
                        <a14:backgroundMark x1="98883" y1="12849" x2="98883" y2="12849"/>
                        <a14:backgroundMark x1="99441" y1="14246" x2="99441" y2="14246"/>
                        <a14:backgroundMark x1="99043" y1="12570" x2="99441" y2="13966"/>
                        <a14:backgroundMark x1="98883" y1="12011" x2="99043" y2="1257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400838" y="1467593"/>
            <a:ext cx="3403779" cy="5096045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BA4E7FF8-793E-43F0-BF2E-FC74EFD51A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9721" l="0" r="99441">
                        <a14:foregroundMark x1="11732" y1="1397" x2="37989" y2="7821"/>
                        <a14:foregroundMark x1="37989" y1="7821" x2="64273" y2="10349"/>
                        <a14:foregroundMark x1="37989" y1="2235" x2="9497" y2="6425"/>
                        <a14:foregroundMark x1="6548" y1="26774" x2="1117" y2="64246"/>
                        <a14:foregroundMark x1="9497" y1="6425" x2="8707" y2="11874"/>
                        <a14:foregroundMark x1="20452" y1="91158" x2="21788" y2="93017"/>
                        <a14:foregroundMark x1="1117" y1="64246" x2="6225" y2="71355"/>
                        <a14:foregroundMark x1="21788" y1="93017" x2="56425" y2="98045"/>
                        <a14:foregroundMark x1="56425" y1="98045" x2="74560" y2="91410"/>
                        <a14:foregroundMark x1="94392" y1="30501" x2="94972" y2="29050"/>
                        <a14:foregroundMark x1="92845" y1="34368" x2="93794" y2="31995"/>
                        <a14:foregroundMark x1="94972" y1="29050" x2="94811" y2="28709"/>
                        <a14:foregroundMark x1="80512" y1="8739" x2="69832" y2="1397"/>
                        <a14:foregroundMark x1="69832" y1="1397" x2="32961" y2="2793"/>
                        <a14:foregroundMark x1="18407" y1="91158" x2="27933" y2="97765"/>
                        <a14:foregroundMark x1="27933" y1="97765" x2="30168" y2="97765"/>
                        <a14:foregroundMark x1="2235" y1="92737" x2="22905" y2="98603"/>
                        <a14:foregroundMark x1="15084" y1="1397" x2="82123" y2="559"/>
                        <a14:foregroundMark x1="82123" y1="559" x2="82123" y2="559"/>
                        <a14:foregroundMark x1="94010" y1="91158" x2="93855" y2="93855"/>
                        <a14:foregroundMark x1="94155" y1="88618" x2="94102" y2="89539"/>
                        <a14:foregroundMark x1="94639" y1="80197" x2="94594" y2="80978"/>
                        <a14:foregroundMark x1="88199" y1="95340" x2="82618" y2="96805"/>
                        <a14:foregroundMark x1="93855" y1="93855" x2="90009" y2="94865"/>
                        <a14:foregroundMark x1="18994" y1="99162" x2="64993" y2="91343"/>
                        <a14:foregroundMark x1="80017" y1="91158" x2="93409" y2="95034"/>
                        <a14:foregroundMark x1="14845" y1="1117" x2="4789" y2="12849"/>
                        <a14:foregroundMark x1="15084" y1="838" x2="14845" y2="1117"/>
                        <a14:foregroundMark x1="3021" y1="19052" x2="1676" y2="37430"/>
                        <a14:foregroundMark x1="1117" y1="24022" x2="559" y2="33520"/>
                        <a14:foregroundMark x1="3272" y1="12849" x2="9497" y2="1117"/>
                        <a14:foregroundMark x1="9497" y1="1117" x2="14525" y2="1117"/>
                        <a14:foregroundMark x1="91139" y1="2235" x2="96648" y2="8380"/>
                        <a14:foregroundMark x1="89385" y1="279" x2="91139" y2="2235"/>
                        <a14:foregroundMark x1="18436" y1="0" x2="43017" y2="0"/>
                        <a14:foregroundMark x1="87709" y1="559" x2="89385" y2="838"/>
                        <a14:foregroundMark x1="91923" y1="2235" x2="95763" y2="9325"/>
                        <a14:foregroundMark x1="91620" y1="1676" x2="91923" y2="2235"/>
                        <a14:foregroundMark x1="93855" y1="2235" x2="96874" y2="9278"/>
                        <a14:foregroundMark x1="0" y1="36034" x2="559" y2="57542"/>
                        <a14:foregroundMark x1="93296" y1="45531" x2="93855" y2="75698"/>
                        <a14:foregroundMark x1="92813" y1="28742" x2="94413" y2="38547"/>
                        <a14:foregroundMark x1="94352" y1="28716" x2="94413" y2="29050"/>
                        <a14:foregroundMark x1="96648" y1="31006" x2="95531" y2="72067"/>
                        <a14:foregroundMark x1="67598" y1="98603" x2="82123" y2="97486"/>
                        <a14:foregroundMark x1="7821" y1="11732" x2="7917" y2="12495"/>
                        <a14:foregroundMark x1="7636" y1="13128" x2="7263" y2="13408"/>
                        <a14:foregroundMark x1="8008" y1="12849" x2="7636" y2="13128"/>
                        <a14:foregroundMark x1="9497" y1="11732" x2="8008" y2="12849"/>
                        <a14:foregroundMark x1="49162" y1="87989" x2="48111" y2="87976"/>
                        <a14:foregroundMark x1="14206" y1="89762" x2="14525" y2="89944"/>
                        <a14:foregroundMark x1="6704" y1="85475" x2="6910" y2="85593"/>
                        <a14:foregroundMark x1="44039" y1="88268" x2="49721" y2="88268"/>
                        <a14:foregroundMark x1="49162" y1="88268" x2="44454" y2="87932"/>
                        <a14:foregroundMark x1="44505" y1="87891" x2="49162" y2="89106"/>
                        <a14:foregroundMark x1="55866" y1="88547" x2="44361" y2="88008"/>
                        <a14:foregroundMark x1="6704" y1="86034" x2="6704" y2="86034"/>
                        <a14:foregroundMark x1="6704" y1="85196" x2="6704" y2="86592"/>
                        <a14:foregroundMark x1="6704" y1="84637" x2="6704" y2="85196"/>
                        <a14:foregroundMark x1="8939" y1="1117" x2="11173" y2="1117"/>
                        <a14:foregroundMark x1="2324" y1="13408" x2="1117" y2="15084"/>
                        <a14:foregroundMark x1="2526" y1="13128" x2="2324" y2="13408"/>
                        <a14:foregroundMark x1="2727" y1="12849" x2="2526" y2="13128"/>
                        <a14:foregroundMark x1="11173" y1="1117" x2="2727" y2="12849"/>
                        <a14:foregroundMark x1="1117" y1="15084" x2="2235" y2="24581"/>
                        <a14:foregroundMark x1="8939" y1="2235" x2="8939" y2="2235"/>
                        <a14:foregroundMark x1="8939" y1="1676" x2="11173" y2="1676"/>
                        <a14:foregroundMark x1="11173" y1="559" x2="8380" y2="2235"/>
                        <a14:foregroundMark x1="19553" y1="99162" x2="17877" y2="98883"/>
                        <a14:foregroundMark x1="19553" y1="99162" x2="25140" y2="99162"/>
                        <a14:foregroundMark x1="47486" y1="99721" x2="42458" y2="99721"/>
                        <a14:foregroundMark x1="17318" y1="98603" x2="45810" y2="98603"/>
                        <a14:foregroundMark x1="45810" y1="98603" x2="53073" y2="98045"/>
                        <a14:foregroundMark x1="99162" y1="14246" x2="99441" y2="14804"/>
                        <a14:foregroundMark x1="99037" y1="13995" x2="99162" y2="14246"/>
                        <a14:foregroundMark x1="96648" y1="9218" x2="98074" y2="12069"/>
                        <a14:foregroundMark x1="97207" y1="12570" x2="97207" y2="12570"/>
                        <a14:foregroundMark x1="96648" y1="11173" x2="96648" y2="11173"/>
                        <a14:foregroundMark x1="38547" y1="98883" x2="51955" y2="98883"/>
                        <a14:foregroundMark x1="88827" y1="1117" x2="97765" y2="3911"/>
                        <a14:foregroundMark x1="18994" y1="96927" x2="17877" y2="96927"/>
                        <a14:foregroundMark x1="16201" y1="97765" x2="24022" y2="99721"/>
                        <a14:foregroundMark x1="13966" y1="99441" x2="44693" y2="98883"/>
                        <a14:foregroundMark x1="44693" y1="98883" x2="74302" y2="99162"/>
                        <a14:foregroundMark x1="74302" y1="99162" x2="87709" y2="98324"/>
                        <a14:foregroundMark x1="53631" y1="97765" x2="53073" y2="99721"/>
                        <a14:foregroundMark x1="50279" y1="98883" x2="47486" y2="99721"/>
                        <a14:foregroundMark x1="44693" y1="99721" x2="39665" y2="99721"/>
                        <a14:foregroundMark x1="27933" y1="98603" x2="34078" y2="98603"/>
                        <a14:foregroundMark x1="47486" y1="99162" x2="51397" y2="99162"/>
                        <a14:foregroundMark x1="44693" y1="99441" x2="56983" y2="99441"/>
                        <a14:foregroundMark x1="44134" y1="98883" x2="63128" y2="98883"/>
                        <a14:foregroundMark x1="54190" y1="98603" x2="40782" y2="99162"/>
                        <a14:backgroundMark x1="49162" y1="32961" x2="49162" y2="32961"/>
                        <a14:backgroundMark x1="51397" y1="33520" x2="51397" y2="33520"/>
                        <a14:backgroundMark x1="51397" y1="33520" x2="51397" y2="33520"/>
                        <a14:backgroundMark x1="44134" y1="29050" x2="54749" y2="58659"/>
                        <a14:backgroundMark x1="62570" y1="31285" x2="52514" y2="80168"/>
                        <a14:backgroundMark x1="52514" y1="80168" x2="54120" y2="82899"/>
                        <a14:backgroundMark x1="8380" y1="71229" x2="10869" y2="81808"/>
                        <a14:backgroundMark x1="87939" y1="80531" x2="88827" y2="79609"/>
                        <a14:backgroundMark x1="89257" y1="80439" x2="90294" y2="75714"/>
                        <a14:backgroundMark x1="86563" y1="21323" x2="75978" y2="12570"/>
                        <a14:backgroundMark x1="75978" y1="12570" x2="67598" y2="12849"/>
                        <a14:backgroundMark x1="88790" y1="14625" x2="88139" y2="21294"/>
                        <a14:backgroundMark x1="86034" y1="13128" x2="88827" y2="19832"/>
                        <a14:backgroundMark x1="87151" y1="12570" x2="82682" y2="12849"/>
                        <a14:backgroundMark x1="90053" y1="75716" x2="89944" y2="80168"/>
                        <a14:backgroundMark x1="89944" y1="80168" x2="89773" y2="80403"/>
                        <a14:backgroundMark x1="10828" y1="16719" x2="11173" y2="17039"/>
                        <a14:backgroundMark x1="99259" y1="14827" x2="99441" y2="15922"/>
                        <a14:backgroundMark x1="97765" y1="95251" x2="97207" y2="98045"/>
                        <a14:backgroundMark x1="55216" y1="85807" x2="87709" y2="83799"/>
                        <a14:backgroundMark x1="91061" y1="83799" x2="84358" y2="86592"/>
                        <a14:backgroundMark x1="16206" y1="85754" x2="36313" y2="85754"/>
                        <a14:backgroundMark x1="36313" y1="85754" x2="47486" y2="85475"/>
                        <a14:backgroundMark x1="91061" y1="0" x2="89385" y2="0"/>
                        <a14:backgroundMark x1="8380" y1="85196" x2="8380" y2="85196"/>
                        <a14:backgroundMark x1="89385" y1="21508" x2="89944" y2="24022"/>
                        <a14:backgroundMark x1="90503" y1="20391" x2="91061" y2="28771"/>
                        <a14:backgroundMark x1="8380" y1="13687" x2="10615" y2="13687"/>
                        <a14:backgroundMark x1="8380" y1="13408" x2="8380" y2="13408"/>
                        <a14:backgroundMark x1="8380" y1="13408" x2="8380" y2="13408"/>
                        <a14:backgroundMark x1="8939" y1="13128" x2="8939" y2="13128"/>
                        <a14:backgroundMark x1="20112" y1="12570" x2="19553" y2="12570"/>
                        <a14:backgroundMark x1="8380" y1="12849" x2="8380" y2="12849"/>
                        <a14:backgroundMark x1="98883" y1="12849" x2="98883" y2="12849"/>
                        <a14:backgroundMark x1="99441" y1="14246" x2="99441" y2="14246"/>
                        <a14:backgroundMark x1="99043" y1="12570" x2="99441" y2="13966"/>
                        <a14:backgroundMark x1="98883" y1="12011" x2="99043" y2="1257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297336" y="1467593"/>
            <a:ext cx="3403779" cy="5096045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847"/>
          <a:stretch/>
        </p:blipFill>
        <p:spPr>
          <a:xfrm>
            <a:off x="725527" y="1964724"/>
            <a:ext cx="2961405" cy="3941806"/>
          </a:xfrm>
          <a:prstGeom prst="rect">
            <a:avLst/>
          </a:prstGeom>
        </p:spPr>
      </p:pic>
      <p:sp>
        <p:nvSpPr>
          <p:cNvPr id="8" name="타원 7"/>
          <p:cNvSpPr/>
          <p:nvPr/>
        </p:nvSpPr>
        <p:spPr>
          <a:xfrm>
            <a:off x="2493559" y="2525806"/>
            <a:ext cx="1107280" cy="63752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830"/>
          <a:stretch/>
        </p:blipFill>
        <p:spPr>
          <a:xfrm>
            <a:off x="4600929" y="2075935"/>
            <a:ext cx="2949049" cy="3830595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207"/>
          <a:stretch/>
        </p:blipFill>
        <p:spPr>
          <a:xfrm>
            <a:off x="8530377" y="2075935"/>
            <a:ext cx="2924337" cy="3830595"/>
          </a:xfrm>
          <a:prstGeom prst="rect">
            <a:avLst/>
          </a:prstGeom>
        </p:spPr>
      </p:pic>
      <p:sp>
        <p:nvSpPr>
          <p:cNvPr id="11" name="타원 10"/>
          <p:cNvSpPr/>
          <p:nvPr/>
        </p:nvSpPr>
        <p:spPr>
          <a:xfrm>
            <a:off x="8699157" y="2916195"/>
            <a:ext cx="2607275" cy="190294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제목 1"/>
          <p:cNvSpPr>
            <a:spLocks noGrp="1"/>
          </p:cNvSpPr>
          <p:nvPr>
            <p:ph type="title"/>
          </p:nvPr>
        </p:nvSpPr>
        <p:spPr>
          <a:xfrm>
            <a:off x="2874593" y="289955"/>
            <a:ext cx="6039820" cy="581025"/>
          </a:xfrm>
        </p:spPr>
        <p:txBody>
          <a:bodyPr/>
          <a:lstStyle/>
          <a:p>
            <a:r>
              <a:rPr lang="en-US" altLang="ko-KR" u="sng" dirty="0" err="1" smtClean="0">
                <a:latin typeface="뫼비우스 Bold" panose="02000500000000000000" pitchFamily="2" charset="-127"/>
                <a:ea typeface="뫼비우스 Bold" panose="02000500000000000000" pitchFamily="2" charset="-127"/>
              </a:rPr>
              <a:t>Gpskin</a:t>
            </a:r>
            <a:r>
              <a:rPr lang="en-US" altLang="ko-KR" u="sng" dirty="0" smtClean="0">
                <a:latin typeface="뫼비우스 Bold" panose="02000500000000000000" pitchFamily="2" charset="-127"/>
                <a:ea typeface="뫼비우스 Bold" panose="02000500000000000000" pitchFamily="2" charset="-127"/>
              </a:rPr>
              <a:t> </a:t>
            </a:r>
            <a:r>
              <a:rPr lang="ko-KR" altLang="en-US" u="sng" dirty="0" smtClean="0">
                <a:latin typeface="뫼비우스 Bold" panose="02000500000000000000" pitchFamily="2" charset="-127"/>
                <a:ea typeface="뫼비우스 Bold" panose="02000500000000000000" pitchFamily="2" charset="-127"/>
              </a:rPr>
              <a:t>활용법</a:t>
            </a:r>
            <a:endParaRPr lang="en-US" altLang="ko-KR" b="1" u="sng" dirty="0">
              <a:latin typeface="뫼비우스 Bold" panose="02000500000000000000" pitchFamily="2" charset="-127"/>
              <a:ea typeface="뫼비우스 Bold" panose="020005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85915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BA4E7FF8-793E-43F0-BF2E-FC74EFD51A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9721" l="0" r="99441">
                        <a14:foregroundMark x1="11732" y1="1397" x2="37989" y2="7821"/>
                        <a14:foregroundMark x1="37989" y1="7821" x2="64273" y2="10349"/>
                        <a14:foregroundMark x1="37989" y1="2235" x2="9497" y2="6425"/>
                        <a14:foregroundMark x1="6548" y1="26774" x2="1117" y2="64246"/>
                        <a14:foregroundMark x1="9497" y1="6425" x2="8707" y2="11874"/>
                        <a14:foregroundMark x1="20452" y1="91158" x2="21788" y2="93017"/>
                        <a14:foregroundMark x1="1117" y1="64246" x2="6225" y2="71355"/>
                        <a14:foregroundMark x1="21788" y1="93017" x2="56425" y2="98045"/>
                        <a14:foregroundMark x1="56425" y1="98045" x2="74560" y2="91410"/>
                        <a14:foregroundMark x1="94392" y1="30501" x2="94972" y2="29050"/>
                        <a14:foregroundMark x1="92845" y1="34368" x2="93794" y2="31995"/>
                        <a14:foregroundMark x1="94972" y1="29050" x2="94811" y2="28709"/>
                        <a14:foregroundMark x1="80512" y1="8739" x2="69832" y2="1397"/>
                        <a14:foregroundMark x1="69832" y1="1397" x2="32961" y2="2793"/>
                        <a14:foregroundMark x1="18407" y1="91158" x2="27933" y2="97765"/>
                        <a14:foregroundMark x1="27933" y1="97765" x2="30168" y2="97765"/>
                        <a14:foregroundMark x1="2235" y1="92737" x2="22905" y2="98603"/>
                        <a14:foregroundMark x1="15084" y1="1397" x2="82123" y2="559"/>
                        <a14:foregroundMark x1="82123" y1="559" x2="82123" y2="559"/>
                        <a14:foregroundMark x1="94010" y1="91158" x2="93855" y2="93855"/>
                        <a14:foregroundMark x1="94155" y1="88618" x2="94102" y2="89539"/>
                        <a14:foregroundMark x1="94639" y1="80197" x2="94594" y2="80978"/>
                        <a14:foregroundMark x1="88199" y1="95340" x2="82618" y2="96805"/>
                        <a14:foregroundMark x1="93855" y1="93855" x2="90009" y2="94865"/>
                        <a14:foregroundMark x1="18994" y1="99162" x2="64993" y2="91343"/>
                        <a14:foregroundMark x1="80017" y1="91158" x2="93409" y2="95034"/>
                        <a14:foregroundMark x1="14845" y1="1117" x2="4789" y2="12849"/>
                        <a14:foregroundMark x1="15084" y1="838" x2="14845" y2="1117"/>
                        <a14:foregroundMark x1="3021" y1="19052" x2="1676" y2="37430"/>
                        <a14:foregroundMark x1="1117" y1="24022" x2="559" y2="33520"/>
                        <a14:foregroundMark x1="3272" y1="12849" x2="9497" y2="1117"/>
                        <a14:foregroundMark x1="9497" y1="1117" x2="14525" y2="1117"/>
                        <a14:foregroundMark x1="91139" y1="2235" x2="96648" y2="8380"/>
                        <a14:foregroundMark x1="89385" y1="279" x2="91139" y2="2235"/>
                        <a14:foregroundMark x1="18436" y1="0" x2="43017" y2="0"/>
                        <a14:foregroundMark x1="87709" y1="559" x2="89385" y2="838"/>
                        <a14:foregroundMark x1="91923" y1="2235" x2="95763" y2="9325"/>
                        <a14:foregroundMark x1="91620" y1="1676" x2="91923" y2="2235"/>
                        <a14:foregroundMark x1="93855" y1="2235" x2="96874" y2="9278"/>
                        <a14:foregroundMark x1="0" y1="36034" x2="559" y2="57542"/>
                        <a14:foregroundMark x1="93296" y1="45531" x2="93855" y2="75698"/>
                        <a14:foregroundMark x1="92813" y1="28742" x2="94413" y2="38547"/>
                        <a14:foregroundMark x1="94352" y1="28716" x2="94413" y2="29050"/>
                        <a14:foregroundMark x1="96648" y1="31006" x2="95531" y2="72067"/>
                        <a14:foregroundMark x1="67598" y1="98603" x2="82123" y2="97486"/>
                        <a14:foregroundMark x1="7821" y1="11732" x2="7917" y2="12495"/>
                        <a14:foregroundMark x1="7636" y1="13128" x2="7263" y2="13408"/>
                        <a14:foregroundMark x1="8008" y1="12849" x2="7636" y2="13128"/>
                        <a14:foregroundMark x1="9497" y1="11732" x2="8008" y2="12849"/>
                        <a14:foregroundMark x1="49162" y1="87989" x2="48111" y2="87976"/>
                        <a14:foregroundMark x1="14206" y1="89762" x2="14525" y2="89944"/>
                        <a14:foregroundMark x1="6704" y1="85475" x2="6910" y2="85593"/>
                        <a14:foregroundMark x1="44039" y1="88268" x2="49721" y2="88268"/>
                        <a14:foregroundMark x1="49162" y1="88268" x2="44454" y2="87932"/>
                        <a14:foregroundMark x1="44505" y1="87891" x2="49162" y2="89106"/>
                        <a14:foregroundMark x1="55866" y1="88547" x2="44361" y2="88008"/>
                        <a14:foregroundMark x1="6704" y1="86034" x2="6704" y2="86034"/>
                        <a14:foregroundMark x1="6704" y1="85196" x2="6704" y2="86592"/>
                        <a14:foregroundMark x1="6704" y1="84637" x2="6704" y2="85196"/>
                        <a14:foregroundMark x1="8939" y1="1117" x2="11173" y2="1117"/>
                        <a14:foregroundMark x1="2324" y1="13408" x2="1117" y2="15084"/>
                        <a14:foregroundMark x1="2526" y1="13128" x2="2324" y2="13408"/>
                        <a14:foregroundMark x1="2727" y1="12849" x2="2526" y2="13128"/>
                        <a14:foregroundMark x1="11173" y1="1117" x2="2727" y2="12849"/>
                        <a14:foregroundMark x1="1117" y1="15084" x2="2235" y2="24581"/>
                        <a14:foregroundMark x1="8939" y1="2235" x2="8939" y2="2235"/>
                        <a14:foregroundMark x1="8939" y1="1676" x2="11173" y2="1676"/>
                        <a14:foregroundMark x1="11173" y1="559" x2="8380" y2="2235"/>
                        <a14:foregroundMark x1="19553" y1="99162" x2="17877" y2="98883"/>
                        <a14:foregroundMark x1="19553" y1="99162" x2="25140" y2="99162"/>
                        <a14:foregroundMark x1="47486" y1="99721" x2="42458" y2="99721"/>
                        <a14:foregroundMark x1="17318" y1="98603" x2="45810" y2="98603"/>
                        <a14:foregroundMark x1="45810" y1="98603" x2="53073" y2="98045"/>
                        <a14:foregroundMark x1="99162" y1="14246" x2="99441" y2="14804"/>
                        <a14:foregroundMark x1="99037" y1="13995" x2="99162" y2="14246"/>
                        <a14:foregroundMark x1="96648" y1="9218" x2="98074" y2="12069"/>
                        <a14:foregroundMark x1="97207" y1="12570" x2="97207" y2="12570"/>
                        <a14:foregroundMark x1="96648" y1="11173" x2="96648" y2="11173"/>
                        <a14:foregroundMark x1="38547" y1="98883" x2="51955" y2="98883"/>
                        <a14:foregroundMark x1="88827" y1="1117" x2="97765" y2="3911"/>
                        <a14:foregroundMark x1="18994" y1="96927" x2="17877" y2="96927"/>
                        <a14:foregroundMark x1="16201" y1="97765" x2="24022" y2="99721"/>
                        <a14:foregroundMark x1="13966" y1="99441" x2="44693" y2="98883"/>
                        <a14:foregroundMark x1="44693" y1="98883" x2="74302" y2="99162"/>
                        <a14:foregroundMark x1="74302" y1="99162" x2="87709" y2="98324"/>
                        <a14:foregroundMark x1="53631" y1="97765" x2="53073" y2="99721"/>
                        <a14:foregroundMark x1="50279" y1="98883" x2="47486" y2="99721"/>
                        <a14:foregroundMark x1="44693" y1="99721" x2="39665" y2="99721"/>
                        <a14:foregroundMark x1="27933" y1="98603" x2="34078" y2="98603"/>
                        <a14:foregroundMark x1="47486" y1="99162" x2="51397" y2="99162"/>
                        <a14:foregroundMark x1="44693" y1="99441" x2="56983" y2="99441"/>
                        <a14:foregroundMark x1="44134" y1="98883" x2="63128" y2="98883"/>
                        <a14:foregroundMark x1="54190" y1="98603" x2="40782" y2="99162"/>
                        <a14:backgroundMark x1="49162" y1="32961" x2="49162" y2="32961"/>
                        <a14:backgroundMark x1="51397" y1="33520" x2="51397" y2="33520"/>
                        <a14:backgroundMark x1="51397" y1="33520" x2="51397" y2="33520"/>
                        <a14:backgroundMark x1="44134" y1="29050" x2="54749" y2="58659"/>
                        <a14:backgroundMark x1="62570" y1="31285" x2="52514" y2="80168"/>
                        <a14:backgroundMark x1="52514" y1="80168" x2="54120" y2="82899"/>
                        <a14:backgroundMark x1="8380" y1="71229" x2="10869" y2="81808"/>
                        <a14:backgroundMark x1="87939" y1="80531" x2="88827" y2="79609"/>
                        <a14:backgroundMark x1="89257" y1="80439" x2="90294" y2="75714"/>
                        <a14:backgroundMark x1="86563" y1="21323" x2="75978" y2="12570"/>
                        <a14:backgroundMark x1="75978" y1="12570" x2="67598" y2="12849"/>
                        <a14:backgroundMark x1="88790" y1="14625" x2="88139" y2="21294"/>
                        <a14:backgroundMark x1="86034" y1="13128" x2="88827" y2="19832"/>
                        <a14:backgroundMark x1="87151" y1="12570" x2="82682" y2="12849"/>
                        <a14:backgroundMark x1="90053" y1="75716" x2="89944" y2="80168"/>
                        <a14:backgroundMark x1="89944" y1="80168" x2="89773" y2="80403"/>
                        <a14:backgroundMark x1="10828" y1="16719" x2="11173" y2="17039"/>
                        <a14:backgroundMark x1="99259" y1="14827" x2="99441" y2="15922"/>
                        <a14:backgroundMark x1="97765" y1="95251" x2="97207" y2="98045"/>
                        <a14:backgroundMark x1="55216" y1="85807" x2="87709" y2="83799"/>
                        <a14:backgroundMark x1="91061" y1="83799" x2="84358" y2="86592"/>
                        <a14:backgroundMark x1="16206" y1="85754" x2="36313" y2="85754"/>
                        <a14:backgroundMark x1="36313" y1="85754" x2="47486" y2="85475"/>
                        <a14:backgroundMark x1="91061" y1="0" x2="89385" y2="0"/>
                        <a14:backgroundMark x1="8380" y1="85196" x2="8380" y2="85196"/>
                        <a14:backgroundMark x1="89385" y1="21508" x2="89944" y2="24022"/>
                        <a14:backgroundMark x1="90503" y1="20391" x2="91061" y2="28771"/>
                        <a14:backgroundMark x1="8380" y1="13687" x2="10615" y2="13687"/>
                        <a14:backgroundMark x1="8380" y1="13408" x2="8380" y2="13408"/>
                        <a14:backgroundMark x1="8380" y1="13408" x2="8380" y2="13408"/>
                        <a14:backgroundMark x1="8939" y1="13128" x2="8939" y2="13128"/>
                        <a14:backgroundMark x1="20112" y1="12570" x2="19553" y2="12570"/>
                        <a14:backgroundMark x1="8380" y1="12849" x2="8380" y2="12849"/>
                        <a14:backgroundMark x1="98883" y1="12849" x2="98883" y2="12849"/>
                        <a14:backgroundMark x1="99441" y1="14246" x2="99441" y2="14246"/>
                        <a14:backgroundMark x1="99043" y1="12570" x2="99441" y2="13966"/>
                        <a14:backgroundMark x1="98883" y1="12011" x2="99043" y2="1257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04341" y="1467593"/>
            <a:ext cx="3403779" cy="5096045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BA4E7FF8-793E-43F0-BF2E-FC74EFD51A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9721" l="0" r="99441">
                        <a14:foregroundMark x1="11732" y1="1397" x2="37989" y2="7821"/>
                        <a14:foregroundMark x1="37989" y1="7821" x2="64273" y2="10349"/>
                        <a14:foregroundMark x1="37989" y1="2235" x2="9497" y2="6425"/>
                        <a14:foregroundMark x1="6548" y1="26774" x2="1117" y2="64246"/>
                        <a14:foregroundMark x1="9497" y1="6425" x2="8707" y2="11874"/>
                        <a14:foregroundMark x1="20452" y1="91158" x2="21788" y2="93017"/>
                        <a14:foregroundMark x1="1117" y1="64246" x2="6225" y2="71355"/>
                        <a14:foregroundMark x1="21788" y1="93017" x2="56425" y2="98045"/>
                        <a14:foregroundMark x1="56425" y1="98045" x2="74560" y2="91410"/>
                        <a14:foregroundMark x1="94392" y1="30501" x2="94972" y2="29050"/>
                        <a14:foregroundMark x1="92845" y1="34368" x2="93794" y2="31995"/>
                        <a14:foregroundMark x1="94972" y1="29050" x2="94811" y2="28709"/>
                        <a14:foregroundMark x1="80512" y1="8739" x2="69832" y2="1397"/>
                        <a14:foregroundMark x1="69832" y1="1397" x2="32961" y2="2793"/>
                        <a14:foregroundMark x1="18407" y1="91158" x2="27933" y2="97765"/>
                        <a14:foregroundMark x1="27933" y1="97765" x2="30168" y2="97765"/>
                        <a14:foregroundMark x1="2235" y1="92737" x2="22905" y2="98603"/>
                        <a14:foregroundMark x1="15084" y1="1397" x2="82123" y2="559"/>
                        <a14:foregroundMark x1="82123" y1="559" x2="82123" y2="559"/>
                        <a14:foregroundMark x1="94010" y1="91158" x2="93855" y2="93855"/>
                        <a14:foregroundMark x1="94155" y1="88618" x2="94102" y2="89539"/>
                        <a14:foregroundMark x1="94639" y1="80197" x2="94594" y2="80978"/>
                        <a14:foregroundMark x1="88199" y1="95340" x2="82618" y2="96805"/>
                        <a14:foregroundMark x1="93855" y1="93855" x2="90009" y2="94865"/>
                        <a14:foregroundMark x1="18994" y1="99162" x2="64993" y2="91343"/>
                        <a14:foregroundMark x1="80017" y1="91158" x2="93409" y2="95034"/>
                        <a14:foregroundMark x1="14845" y1="1117" x2="4789" y2="12849"/>
                        <a14:foregroundMark x1="15084" y1="838" x2="14845" y2="1117"/>
                        <a14:foregroundMark x1="3021" y1="19052" x2="1676" y2="37430"/>
                        <a14:foregroundMark x1="1117" y1="24022" x2="559" y2="33520"/>
                        <a14:foregroundMark x1="3272" y1="12849" x2="9497" y2="1117"/>
                        <a14:foregroundMark x1="9497" y1="1117" x2="14525" y2="1117"/>
                        <a14:foregroundMark x1="91139" y1="2235" x2="96648" y2="8380"/>
                        <a14:foregroundMark x1="89385" y1="279" x2="91139" y2="2235"/>
                        <a14:foregroundMark x1="18436" y1="0" x2="43017" y2="0"/>
                        <a14:foregroundMark x1="87709" y1="559" x2="89385" y2="838"/>
                        <a14:foregroundMark x1="91923" y1="2235" x2="95763" y2="9325"/>
                        <a14:foregroundMark x1="91620" y1="1676" x2="91923" y2="2235"/>
                        <a14:foregroundMark x1="93855" y1="2235" x2="96874" y2="9278"/>
                        <a14:foregroundMark x1="0" y1="36034" x2="559" y2="57542"/>
                        <a14:foregroundMark x1="93296" y1="45531" x2="93855" y2="75698"/>
                        <a14:foregroundMark x1="92813" y1="28742" x2="94413" y2="38547"/>
                        <a14:foregroundMark x1="94352" y1="28716" x2="94413" y2="29050"/>
                        <a14:foregroundMark x1="96648" y1="31006" x2="95531" y2="72067"/>
                        <a14:foregroundMark x1="67598" y1="98603" x2="82123" y2="97486"/>
                        <a14:foregroundMark x1="7821" y1="11732" x2="7917" y2="12495"/>
                        <a14:foregroundMark x1="7636" y1="13128" x2="7263" y2="13408"/>
                        <a14:foregroundMark x1="8008" y1="12849" x2="7636" y2="13128"/>
                        <a14:foregroundMark x1="9497" y1="11732" x2="8008" y2="12849"/>
                        <a14:foregroundMark x1="49162" y1="87989" x2="48111" y2="87976"/>
                        <a14:foregroundMark x1="14206" y1="89762" x2="14525" y2="89944"/>
                        <a14:foregroundMark x1="6704" y1="85475" x2="6910" y2="85593"/>
                        <a14:foregroundMark x1="44039" y1="88268" x2="49721" y2="88268"/>
                        <a14:foregroundMark x1="49162" y1="88268" x2="44454" y2="87932"/>
                        <a14:foregroundMark x1="44505" y1="87891" x2="49162" y2="89106"/>
                        <a14:foregroundMark x1="55866" y1="88547" x2="44361" y2="88008"/>
                        <a14:foregroundMark x1="6704" y1="86034" x2="6704" y2="86034"/>
                        <a14:foregroundMark x1="6704" y1="85196" x2="6704" y2="86592"/>
                        <a14:foregroundMark x1="6704" y1="84637" x2="6704" y2="85196"/>
                        <a14:foregroundMark x1="8939" y1="1117" x2="11173" y2="1117"/>
                        <a14:foregroundMark x1="2324" y1="13408" x2="1117" y2="15084"/>
                        <a14:foregroundMark x1="2526" y1="13128" x2="2324" y2="13408"/>
                        <a14:foregroundMark x1="2727" y1="12849" x2="2526" y2="13128"/>
                        <a14:foregroundMark x1="11173" y1="1117" x2="2727" y2="12849"/>
                        <a14:foregroundMark x1="1117" y1="15084" x2="2235" y2="24581"/>
                        <a14:foregroundMark x1="8939" y1="2235" x2="8939" y2="2235"/>
                        <a14:foregroundMark x1="8939" y1="1676" x2="11173" y2="1676"/>
                        <a14:foregroundMark x1="11173" y1="559" x2="8380" y2="2235"/>
                        <a14:foregroundMark x1="19553" y1="99162" x2="17877" y2="98883"/>
                        <a14:foregroundMark x1="19553" y1="99162" x2="25140" y2="99162"/>
                        <a14:foregroundMark x1="47486" y1="99721" x2="42458" y2="99721"/>
                        <a14:foregroundMark x1="17318" y1="98603" x2="45810" y2="98603"/>
                        <a14:foregroundMark x1="45810" y1="98603" x2="53073" y2="98045"/>
                        <a14:foregroundMark x1="99162" y1="14246" x2="99441" y2="14804"/>
                        <a14:foregroundMark x1="99037" y1="13995" x2="99162" y2="14246"/>
                        <a14:foregroundMark x1="96648" y1="9218" x2="98074" y2="12069"/>
                        <a14:foregroundMark x1="97207" y1="12570" x2="97207" y2="12570"/>
                        <a14:foregroundMark x1="96648" y1="11173" x2="96648" y2="11173"/>
                        <a14:foregroundMark x1="38547" y1="98883" x2="51955" y2="98883"/>
                        <a14:foregroundMark x1="88827" y1="1117" x2="97765" y2="3911"/>
                        <a14:foregroundMark x1="18994" y1="96927" x2="17877" y2="96927"/>
                        <a14:foregroundMark x1="16201" y1="97765" x2="24022" y2="99721"/>
                        <a14:foregroundMark x1="13966" y1="99441" x2="44693" y2="98883"/>
                        <a14:foregroundMark x1="44693" y1="98883" x2="74302" y2="99162"/>
                        <a14:foregroundMark x1="74302" y1="99162" x2="87709" y2="98324"/>
                        <a14:foregroundMark x1="53631" y1="97765" x2="53073" y2="99721"/>
                        <a14:foregroundMark x1="50279" y1="98883" x2="47486" y2="99721"/>
                        <a14:foregroundMark x1="44693" y1="99721" x2="39665" y2="99721"/>
                        <a14:foregroundMark x1="27933" y1="98603" x2="34078" y2="98603"/>
                        <a14:foregroundMark x1="47486" y1="99162" x2="51397" y2="99162"/>
                        <a14:foregroundMark x1="44693" y1="99441" x2="56983" y2="99441"/>
                        <a14:foregroundMark x1="44134" y1="98883" x2="63128" y2="98883"/>
                        <a14:foregroundMark x1="54190" y1="98603" x2="40782" y2="99162"/>
                        <a14:backgroundMark x1="49162" y1="32961" x2="49162" y2="32961"/>
                        <a14:backgroundMark x1="51397" y1="33520" x2="51397" y2="33520"/>
                        <a14:backgroundMark x1="51397" y1="33520" x2="51397" y2="33520"/>
                        <a14:backgroundMark x1="44134" y1="29050" x2="54749" y2="58659"/>
                        <a14:backgroundMark x1="62570" y1="31285" x2="52514" y2="80168"/>
                        <a14:backgroundMark x1="52514" y1="80168" x2="54120" y2="82899"/>
                        <a14:backgroundMark x1="8380" y1="71229" x2="10869" y2="81808"/>
                        <a14:backgroundMark x1="87939" y1="80531" x2="88827" y2="79609"/>
                        <a14:backgroundMark x1="89257" y1="80439" x2="90294" y2="75714"/>
                        <a14:backgroundMark x1="86563" y1="21323" x2="75978" y2="12570"/>
                        <a14:backgroundMark x1="75978" y1="12570" x2="67598" y2="12849"/>
                        <a14:backgroundMark x1="88790" y1="14625" x2="88139" y2="21294"/>
                        <a14:backgroundMark x1="86034" y1="13128" x2="88827" y2="19832"/>
                        <a14:backgroundMark x1="87151" y1="12570" x2="82682" y2="12849"/>
                        <a14:backgroundMark x1="90053" y1="75716" x2="89944" y2="80168"/>
                        <a14:backgroundMark x1="89944" y1="80168" x2="89773" y2="80403"/>
                        <a14:backgroundMark x1="10828" y1="16719" x2="11173" y2="17039"/>
                        <a14:backgroundMark x1="99259" y1="14827" x2="99441" y2="15922"/>
                        <a14:backgroundMark x1="97765" y1="95251" x2="97207" y2="98045"/>
                        <a14:backgroundMark x1="55216" y1="85807" x2="87709" y2="83799"/>
                        <a14:backgroundMark x1="91061" y1="83799" x2="84358" y2="86592"/>
                        <a14:backgroundMark x1="16206" y1="85754" x2="36313" y2="85754"/>
                        <a14:backgroundMark x1="36313" y1="85754" x2="47486" y2="85475"/>
                        <a14:backgroundMark x1="91061" y1="0" x2="89385" y2="0"/>
                        <a14:backgroundMark x1="8380" y1="85196" x2="8380" y2="85196"/>
                        <a14:backgroundMark x1="89385" y1="21508" x2="89944" y2="24022"/>
                        <a14:backgroundMark x1="90503" y1="20391" x2="91061" y2="28771"/>
                        <a14:backgroundMark x1="8380" y1="13687" x2="10615" y2="13687"/>
                        <a14:backgroundMark x1="8380" y1="13408" x2="8380" y2="13408"/>
                        <a14:backgroundMark x1="8380" y1="13408" x2="8380" y2="13408"/>
                        <a14:backgroundMark x1="8939" y1="13128" x2="8939" y2="13128"/>
                        <a14:backgroundMark x1="20112" y1="12570" x2="19553" y2="12570"/>
                        <a14:backgroundMark x1="8380" y1="12849" x2="8380" y2="12849"/>
                        <a14:backgroundMark x1="98883" y1="12849" x2="98883" y2="12849"/>
                        <a14:backgroundMark x1="99441" y1="14246" x2="99441" y2="14246"/>
                        <a14:backgroundMark x1="99043" y1="12570" x2="99441" y2="13966"/>
                        <a14:backgroundMark x1="98883" y1="12011" x2="99043" y2="1257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341480" y="1467593"/>
            <a:ext cx="3403779" cy="5096045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BA4E7FF8-793E-43F0-BF2E-FC74EFD51A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9721" l="0" r="99441">
                        <a14:foregroundMark x1="11732" y1="1397" x2="37989" y2="7821"/>
                        <a14:foregroundMark x1="37989" y1="7821" x2="64273" y2="10349"/>
                        <a14:foregroundMark x1="37989" y1="2235" x2="9497" y2="6425"/>
                        <a14:foregroundMark x1="6548" y1="26774" x2="1117" y2="64246"/>
                        <a14:foregroundMark x1="9497" y1="6425" x2="8707" y2="11874"/>
                        <a14:foregroundMark x1="20452" y1="91158" x2="21788" y2="93017"/>
                        <a14:foregroundMark x1="1117" y1="64246" x2="6225" y2="71355"/>
                        <a14:foregroundMark x1="21788" y1="93017" x2="56425" y2="98045"/>
                        <a14:foregroundMark x1="56425" y1="98045" x2="74560" y2="91410"/>
                        <a14:foregroundMark x1="94392" y1="30501" x2="94972" y2="29050"/>
                        <a14:foregroundMark x1="92845" y1="34368" x2="93794" y2="31995"/>
                        <a14:foregroundMark x1="94972" y1="29050" x2="94811" y2="28709"/>
                        <a14:foregroundMark x1="80512" y1="8739" x2="69832" y2="1397"/>
                        <a14:foregroundMark x1="69832" y1="1397" x2="32961" y2="2793"/>
                        <a14:foregroundMark x1="18407" y1="91158" x2="27933" y2="97765"/>
                        <a14:foregroundMark x1="27933" y1="97765" x2="30168" y2="97765"/>
                        <a14:foregroundMark x1="2235" y1="92737" x2="22905" y2="98603"/>
                        <a14:foregroundMark x1="15084" y1="1397" x2="82123" y2="559"/>
                        <a14:foregroundMark x1="82123" y1="559" x2="82123" y2="559"/>
                        <a14:foregroundMark x1="94010" y1="91158" x2="93855" y2="93855"/>
                        <a14:foregroundMark x1="94155" y1="88618" x2="94102" y2="89539"/>
                        <a14:foregroundMark x1="94639" y1="80197" x2="94594" y2="80978"/>
                        <a14:foregroundMark x1="88199" y1="95340" x2="82618" y2="96805"/>
                        <a14:foregroundMark x1="93855" y1="93855" x2="90009" y2="94865"/>
                        <a14:foregroundMark x1="18994" y1="99162" x2="64993" y2="91343"/>
                        <a14:foregroundMark x1="80017" y1="91158" x2="93409" y2="95034"/>
                        <a14:foregroundMark x1="14845" y1="1117" x2="4789" y2="12849"/>
                        <a14:foregroundMark x1="15084" y1="838" x2="14845" y2="1117"/>
                        <a14:foregroundMark x1="3021" y1="19052" x2="1676" y2="37430"/>
                        <a14:foregroundMark x1="1117" y1="24022" x2="559" y2="33520"/>
                        <a14:foregroundMark x1="3272" y1="12849" x2="9497" y2="1117"/>
                        <a14:foregroundMark x1="9497" y1="1117" x2="14525" y2="1117"/>
                        <a14:foregroundMark x1="91139" y1="2235" x2="96648" y2="8380"/>
                        <a14:foregroundMark x1="89385" y1="279" x2="91139" y2="2235"/>
                        <a14:foregroundMark x1="18436" y1="0" x2="43017" y2="0"/>
                        <a14:foregroundMark x1="87709" y1="559" x2="89385" y2="838"/>
                        <a14:foregroundMark x1="91923" y1="2235" x2="95763" y2="9325"/>
                        <a14:foregroundMark x1="91620" y1="1676" x2="91923" y2="2235"/>
                        <a14:foregroundMark x1="93855" y1="2235" x2="96874" y2="9278"/>
                        <a14:foregroundMark x1="0" y1="36034" x2="559" y2="57542"/>
                        <a14:foregroundMark x1="93296" y1="45531" x2="93855" y2="75698"/>
                        <a14:foregroundMark x1="92813" y1="28742" x2="94413" y2="38547"/>
                        <a14:foregroundMark x1="94352" y1="28716" x2="94413" y2="29050"/>
                        <a14:foregroundMark x1="96648" y1="31006" x2="95531" y2="72067"/>
                        <a14:foregroundMark x1="67598" y1="98603" x2="82123" y2="97486"/>
                        <a14:foregroundMark x1="7821" y1="11732" x2="7917" y2="12495"/>
                        <a14:foregroundMark x1="7636" y1="13128" x2="7263" y2="13408"/>
                        <a14:foregroundMark x1="8008" y1="12849" x2="7636" y2="13128"/>
                        <a14:foregroundMark x1="9497" y1="11732" x2="8008" y2="12849"/>
                        <a14:foregroundMark x1="49162" y1="87989" x2="48111" y2="87976"/>
                        <a14:foregroundMark x1="14206" y1="89762" x2="14525" y2="89944"/>
                        <a14:foregroundMark x1="6704" y1="85475" x2="6910" y2="85593"/>
                        <a14:foregroundMark x1="44039" y1="88268" x2="49721" y2="88268"/>
                        <a14:foregroundMark x1="49162" y1="88268" x2="44454" y2="87932"/>
                        <a14:foregroundMark x1="44505" y1="87891" x2="49162" y2="89106"/>
                        <a14:foregroundMark x1="55866" y1="88547" x2="44361" y2="88008"/>
                        <a14:foregroundMark x1="6704" y1="86034" x2="6704" y2="86034"/>
                        <a14:foregroundMark x1="6704" y1="85196" x2="6704" y2="86592"/>
                        <a14:foregroundMark x1="6704" y1="84637" x2="6704" y2="85196"/>
                        <a14:foregroundMark x1="8939" y1="1117" x2="11173" y2="1117"/>
                        <a14:foregroundMark x1="2324" y1="13408" x2="1117" y2="15084"/>
                        <a14:foregroundMark x1="2526" y1="13128" x2="2324" y2="13408"/>
                        <a14:foregroundMark x1="2727" y1="12849" x2="2526" y2="13128"/>
                        <a14:foregroundMark x1="11173" y1="1117" x2="2727" y2="12849"/>
                        <a14:foregroundMark x1="1117" y1="15084" x2="2235" y2="24581"/>
                        <a14:foregroundMark x1="8939" y1="2235" x2="8939" y2="2235"/>
                        <a14:foregroundMark x1="8939" y1="1676" x2="11173" y2="1676"/>
                        <a14:foregroundMark x1="11173" y1="559" x2="8380" y2="2235"/>
                        <a14:foregroundMark x1="19553" y1="99162" x2="17877" y2="98883"/>
                        <a14:foregroundMark x1="19553" y1="99162" x2="25140" y2="99162"/>
                        <a14:foregroundMark x1="47486" y1="99721" x2="42458" y2="99721"/>
                        <a14:foregroundMark x1="17318" y1="98603" x2="45810" y2="98603"/>
                        <a14:foregroundMark x1="45810" y1="98603" x2="53073" y2="98045"/>
                        <a14:foregroundMark x1="99162" y1="14246" x2="99441" y2="14804"/>
                        <a14:foregroundMark x1="99037" y1="13995" x2="99162" y2="14246"/>
                        <a14:foregroundMark x1="96648" y1="9218" x2="98074" y2="12069"/>
                        <a14:foregroundMark x1="97207" y1="12570" x2="97207" y2="12570"/>
                        <a14:foregroundMark x1="96648" y1="11173" x2="96648" y2="11173"/>
                        <a14:foregroundMark x1="38547" y1="98883" x2="51955" y2="98883"/>
                        <a14:foregroundMark x1="88827" y1="1117" x2="97765" y2="3911"/>
                        <a14:foregroundMark x1="18994" y1="96927" x2="17877" y2="96927"/>
                        <a14:foregroundMark x1="16201" y1="97765" x2="24022" y2="99721"/>
                        <a14:foregroundMark x1="13966" y1="99441" x2="44693" y2="98883"/>
                        <a14:foregroundMark x1="44693" y1="98883" x2="74302" y2="99162"/>
                        <a14:foregroundMark x1="74302" y1="99162" x2="87709" y2="98324"/>
                        <a14:foregroundMark x1="53631" y1="97765" x2="53073" y2="99721"/>
                        <a14:foregroundMark x1="50279" y1="98883" x2="47486" y2="99721"/>
                        <a14:foregroundMark x1="44693" y1="99721" x2="39665" y2="99721"/>
                        <a14:foregroundMark x1="27933" y1="98603" x2="34078" y2="98603"/>
                        <a14:foregroundMark x1="47486" y1="99162" x2="51397" y2="99162"/>
                        <a14:foregroundMark x1="44693" y1="99441" x2="56983" y2="99441"/>
                        <a14:foregroundMark x1="44134" y1="98883" x2="63128" y2="98883"/>
                        <a14:foregroundMark x1="54190" y1="98603" x2="40782" y2="99162"/>
                        <a14:backgroundMark x1="49162" y1="32961" x2="49162" y2="32961"/>
                        <a14:backgroundMark x1="51397" y1="33520" x2="51397" y2="33520"/>
                        <a14:backgroundMark x1="51397" y1="33520" x2="51397" y2="33520"/>
                        <a14:backgroundMark x1="44134" y1="29050" x2="54749" y2="58659"/>
                        <a14:backgroundMark x1="62570" y1="31285" x2="52514" y2="80168"/>
                        <a14:backgroundMark x1="52514" y1="80168" x2="54120" y2="82899"/>
                        <a14:backgroundMark x1="8380" y1="71229" x2="10869" y2="81808"/>
                        <a14:backgroundMark x1="87939" y1="80531" x2="88827" y2="79609"/>
                        <a14:backgroundMark x1="89257" y1="80439" x2="90294" y2="75714"/>
                        <a14:backgroundMark x1="86563" y1="21323" x2="75978" y2="12570"/>
                        <a14:backgroundMark x1="75978" y1="12570" x2="67598" y2="12849"/>
                        <a14:backgroundMark x1="88790" y1="14625" x2="88139" y2="21294"/>
                        <a14:backgroundMark x1="86034" y1="13128" x2="88827" y2="19832"/>
                        <a14:backgroundMark x1="87151" y1="12570" x2="82682" y2="12849"/>
                        <a14:backgroundMark x1="90053" y1="75716" x2="89944" y2="80168"/>
                        <a14:backgroundMark x1="89944" y1="80168" x2="89773" y2="80403"/>
                        <a14:backgroundMark x1="10828" y1="16719" x2="11173" y2="17039"/>
                        <a14:backgroundMark x1="99259" y1="14827" x2="99441" y2="15922"/>
                        <a14:backgroundMark x1="97765" y1="95251" x2="97207" y2="98045"/>
                        <a14:backgroundMark x1="55216" y1="85807" x2="87709" y2="83799"/>
                        <a14:backgroundMark x1="91061" y1="83799" x2="84358" y2="86592"/>
                        <a14:backgroundMark x1="16206" y1="85754" x2="36313" y2="85754"/>
                        <a14:backgroundMark x1="36313" y1="85754" x2="47486" y2="85475"/>
                        <a14:backgroundMark x1="91061" y1="0" x2="89385" y2="0"/>
                        <a14:backgroundMark x1="8380" y1="85196" x2="8380" y2="85196"/>
                        <a14:backgroundMark x1="89385" y1="21508" x2="89944" y2="24022"/>
                        <a14:backgroundMark x1="90503" y1="20391" x2="91061" y2="28771"/>
                        <a14:backgroundMark x1="8380" y1="13687" x2="10615" y2="13687"/>
                        <a14:backgroundMark x1="8380" y1="13408" x2="8380" y2="13408"/>
                        <a14:backgroundMark x1="8380" y1="13408" x2="8380" y2="13408"/>
                        <a14:backgroundMark x1="8939" y1="13128" x2="8939" y2="13128"/>
                        <a14:backgroundMark x1="20112" y1="12570" x2="19553" y2="12570"/>
                        <a14:backgroundMark x1="8380" y1="12849" x2="8380" y2="12849"/>
                        <a14:backgroundMark x1="98883" y1="12849" x2="98883" y2="12849"/>
                        <a14:backgroundMark x1="99441" y1="14246" x2="99441" y2="14246"/>
                        <a14:backgroundMark x1="99043" y1="12570" x2="99441" y2="13966"/>
                        <a14:backgroundMark x1="98883" y1="12011" x2="99043" y2="1257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178621" y="1467593"/>
            <a:ext cx="3403779" cy="5096045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4313"/>
          <a:stretch/>
        </p:blipFill>
        <p:spPr>
          <a:xfrm>
            <a:off x="747051" y="2063352"/>
            <a:ext cx="2918358" cy="3830594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4549" b="9106"/>
          <a:stretch/>
        </p:blipFill>
        <p:spPr>
          <a:xfrm>
            <a:off x="4556488" y="2085203"/>
            <a:ext cx="2973764" cy="319113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5239034" y="5524614"/>
            <a:ext cx="17139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smtClean="0"/>
              <a:t>이전 화면으로 </a:t>
            </a:r>
            <a:endParaRPr lang="ko-KR" altLang="en-US" b="1" dirty="0"/>
          </a:p>
        </p:txBody>
      </p:sp>
      <p:pic>
        <p:nvPicPr>
          <p:cNvPr id="10" name="그림 9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894"/>
          <a:stretch/>
        </p:blipFill>
        <p:spPr>
          <a:xfrm>
            <a:off x="8427806" y="2085202"/>
            <a:ext cx="2924337" cy="3830595"/>
          </a:xfrm>
          <a:prstGeom prst="rect">
            <a:avLst/>
          </a:prstGeom>
        </p:spPr>
      </p:pic>
      <p:sp>
        <p:nvSpPr>
          <p:cNvPr id="11" name="타원 10"/>
          <p:cNvSpPr/>
          <p:nvPr/>
        </p:nvSpPr>
        <p:spPr>
          <a:xfrm>
            <a:off x="8564764" y="5102594"/>
            <a:ext cx="2631491" cy="81320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제목 1"/>
          <p:cNvSpPr>
            <a:spLocks noGrp="1"/>
          </p:cNvSpPr>
          <p:nvPr>
            <p:ph type="title"/>
          </p:nvPr>
        </p:nvSpPr>
        <p:spPr>
          <a:xfrm>
            <a:off x="2874593" y="289955"/>
            <a:ext cx="6039820" cy="581025"/>
          </a:xfrm>
        </p:spPr>
        <p:txBody>
          <a:bodyPr/>
          <a:lstStyle/>
          <a:p>
            <a:r>
              <a:rPr lang="en-US" altLang="ko-KR" u="sng" dirty="0" err="1" smtClean="0">
                <a:latin typeface="뫼비우스 Bold" panose="02000500000000000000" pitchFamily="2" charset="-127"/>
                <a:ea typeface="뫼비우스 Bold" panose="02000500000000000000" pitchFamily="2" charset="-127"/>
              </a:rPr>
              <a:t>Gpskin</a:t>
            </a:r>
            <a:r>
              <a:rPr lang="en-US" altLang="ko-KR" u="sng" dirty="0" smtClean="0">
                <a:latin typeface="뫼비우스 Bold" panose="02000500000000000000" pitchFamily="2" charset="-127"/>
                <a:ea typeface="뫼비우스 Bold" panose="02000500000000000000" pitchFamily="2" charset="-127"/>
              </a:rPr>
              <a:t> </a:t>
            </a:r>
            <a:r>
              <a:rPr lang="ko-KR" altLang="en-US" u="sng" dirty="0" smtClean="0">
                <a:latin typeface="뫼비우스 Bold" panose="02000500000000000000" pitchFamily="2" charset="-127"/>
                <a:ea typeface="뫼비우스 Bold" panose="02000500000000000000" pitchFamily="2" charset="-127"/>
              </a:rPr>
              <a:t>활용법</a:t>
            </a:r>
            <a:endParaRPr lang="en-US" altLang="ko-KR" b="1" u="sng" dirty="0">
              <a:latin typeface="뫼비우스 Bold" panose="02000500000000000000" pitchFamily="2" charset="-127"/>
              <a:ea typeface="뫼비우스 Bold" panose="020005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18169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BA4E7FF8-793E-43F0-BF2E-FC74EFD51A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9721" l="0" r="99441">
                        <a14:foregroundMark x1="11732" y1="1397" x2="37989" y2="7821"/>
                        <a14:foregroundMark x1="37989" y1="7821" x2="64273" y2="10349"/>
                        <a14:foregroundMark x1="37989" y1="2235" x2="9497" y2="6425"/>
                        <a14:foregroundMark x1="6548" y1="26774" x2="1117" y2="64246"/>
                        <a14:foregroundMark x1="9497" y1="6425" x2="8707" y2="11874"/>
                        <a14:foregroundMark x1="20452" y1="91158" x2="21788" y2="93017"/>
                        <a14:foregroundMark x1="1117" y1="64246" x2="6225" y2="71355"/>
                        <a14:foregroundMark x1="21788" y1="93017" x2="56425" y2="98045"/>
                        <a14:foregroundMark x1="56425" y1="98045" x2="74560" y2="91410"/>
                        <a14:foregroundMark x1="94392" y1="30501" x2="94972" y2="29050"/>
                        <a14:foregroundMark x1="92845" y1="34368" x2="93794" y2="31995"/>
                        <a14:foregroundMark x1="94972" y1="29050" x2="94811" y2="28709"/>
                        <a14:foregroundMark x1="80512" y1="8739" x2="69832" y2="1397"/>
                        <a14:foregroundMark x1="69832" y1="1397" x2="32961" y2="2793"/>
                        <a14:foregroundMark x1="18407" y1="91158" x2="27933" y2="97765"/>
                        <a14:foregroundMark x1="27933" y1="97765" x2="30168" y2="97765"/>
                        <a14:foregroundMark x1="2235" y1="92737" x2="22905" y2="98603"/>
                        <a14:foregroundMark x1="15084" y1="1397" x2="82123" y2="559"/>
                        <a14:foregroundMark x1="82123" y1="559" x2="82123" y2="559"/>
                        <a14:foregroundMark x1="94010" y1="91158" x2="93855" y2="93855"/>
                        <a14:foregroundMark x1="94155" y1="88618" x2="94102" y2="89539"/>
                        <a14:foregroundMark x1="94639" y1="80197" x2="94594" y2="80978"/>
                        <a14:foregroundMark x1="88199" y1="95340" x2="82618" y2="96805"/>
                        <a14:foregroundMark x1="93855" y1="93855" x2="90009" y2="94865"/>
                        <a14:foregroundMark x1="18994" y1="99162" x2="64993" y2="91343"/>
                        <a14:foregroundMark x1="80017" y1="91158" x2="93409" y2="95034"/>
                        <a14:foregroundMark x1="14845" y1="1117" x2="4789" y2="12849"/>
                        <a14:foregroundMark x1="15084" y1="838" x2="14845" y2="1117"/>
                        <a14:foregroundMark x1="3021" y1="19052" x2="1676" y2="37430"/>
                        <a14:foregroundMark x1="1117" y1="24022" x2="559" y2="33520"/>
                        <a14:foregroundMark x1="3272" y1="12849" x2="9497" y2="1117"/>
                        <a14:foregroundMark x1="9497" y1="1117" x2="14525" y2="1117"/>
                        <a14:foregroundMark x1="91139" y1="2235" x2="96648" y2="8380"/>
                        <a14:foregroundMark x1="89385" y1="279" x2="91139" y2="2235"/>
                        <a14:foregroundMark x1="18436" y1="0" x2="43017" y2="0"/>
                        <a14:foregroundMark x1="87709" y1="559" x2="89385" y2="838"/>
                        <a14:foregroundMark x1="91923" y1="2235" x2="95763" y2="9325"/>
                        <a14:foregroundMark x1="91620" y1="1676" x2="91923" y2="2235"/>
                        <a14:foregroundMark x1="93855" y1="2235" x2="96874" y2="9278"/>
                        <a14:foregroundMark x1="0" y1="36034" x2="559" y2="57542"/>
                        <a14:foregroundMark x1="93296" y1="45531" x2="93855" y2="75698"/>
                        <a14:foregroundMark x1="92813" y1="28742" x2="94413" y2="38547"/>
                        <a14:foregroundMark x1="94352" y1="28716" x2="94413" y2="29050"/>
                        <a14:foregroundMark x1="96648" y1="31006" x2="95531" y2="72067"/>
                        <a14:foregroundMark x1="67598" y1="98603" x2="82123" y2="97486"/>
                        <a14:foregroundMark x1="7821" y1="11732" x2="7917" y2="12495"/>
                        <a14:foregroundMark x1="7636" y1="13128" x2="7263" y2="13408"/>
                        <a14:foregroundMark x1="8008" y1="12849" x2="7636" y2="13128"/>
                        <a14:foregroundMark x1="9497" y1="11732" x2="8008" y2="12849"/>
                        <a14:foregroundMark x1="49162" y1="87989" x2="48111" y2="87976"/>
                        <a14:foregroundMark x1="14206" y1="89762" x2="14525" y2="89944"/>
                        <a14:foregroundMark x1="6704" y1="85475" x2="6910" y2="85593"/>
                        <a14:foregroundMark x1="44039" y1="88268" x2="49721" y2="88268"/>
                        <a14:foregroundMark x1="49162" y1="88268" x2="44454" y2="87932"/>
                        <a14:foregroundMark x1="44505" y1="87891" x2="49162" y2="89106"/>
                        <a14:foregroundMark x1="55866" y1="88547" x2="44361" y2="88008"/>
                        <a14:foregroundMark x1="6704" y1="86034" x2="6704" y2="86034"/>
                        <a14:foregroundMark x1="6704" y1="85196" x2="6704" y2="86592"/>
                        <a14:foregroundMark x1="6704" y1="84637" x2="6704" y2="85196"/>
                        <a14:foregroundMark x1="8939" y1="1117" x2="11173" y2="1117"/>
                        <a14:foregroundMark x1="2324" y1="13408" x2="1117" y2="15084"/>
                        <a14:foregroundMark x1="2526" y1="13128" x2="2324" y2="13408"/>
                        <a14:foregroundMark x1="2727" y1="12849" x2="2526" y2="13128"/>
                        <a14:foregroundMark x1="11173" y1="1117" x2="2727" y2="12849"/>
                        <a14:foregroundMark x1="1117" y1="15084" x2="2235" y2="24581"/>
                        <a14:foregroundMark x1="8939" y1="2235" x2="8939" y2="2235"/>
                        <a14:foregroundMark x1="8939" y1="1676" x2="11173" y2="1676"/>
                        <a14:foregroundMark x1="11173" y1="559" x2="8380" y2="2235"/>
                        <a14:foregroundMark x1="19553" y1="99162" x2="17877" y2="98883"/>
                        <a14:foregroundMark x1="19553" y1="99162" x2="25140" y2="99162"/>
                        <a14:foregroundMark x1="47486" y1="99721" x2="42458" y2="99721"/>
                        <a14:foregroundMark x1="17318" y1="98603" x2="45810" y2="98603"/>
                        <a14:foregroundMark x1="45810" y1="98603" x2="53073" y2="98045"/>
                        <a14:foregroundMark x1="99162" y1="14246" x2="99441" y2="14804"/>
                        <a14:foregroundMark x1="99037" y1="13995" x2="99162" y2="14246"/>
                        <a14:foregroundMark x1="96648" y1="9218" x2="98074" y2="12069"/>
                        <a14:foregroundMark x1="97207" y1="12570" x2="97207" y2="12570"/>
                        <a14:foregroundMark x1="96648" y1="11173" x2="96648" y2="11173"/>
                        <a14:foregroundMark x1="38547" y1="98883" x2="51955" y2="98883"/>
                        <a14:foregroundMark x1="88827" y1="1117" x2="97765" y2="3911"/>
                        <a14:foregroundMark x1="18994" y1="96927" x2="17877" y2="96927"/>
                        <a14:foregroundMark x1="16201" y1="97765" x2="24022" y2="99721"/>
                        <a14:foregroundMark x1="13966" y1="99441" x2="44693" y2="98883"/>
                        <a14:foregroundMark x1="44693" y1="98883" x2="74302" y2="99162"/>
                        <a14:foregroundMark x1="74302" y1="99162" x2="87709" y2="98324"/>
                        <a14:foregroundMark x1="53631" y1="97765" x2="53073" y2="99721"/>
                        <a14:foregroundMark x1="50279" y1="98883" x2="47486" y2="99721"/>
                        <a14:foregroundMark x1="44693" y1="99721" x2="39665" y2="99721"/>
                        <a14:foregroundMark x1="27933" y1="98603" x2="34078" y2="98603"/>
                        <a14:foregroundMark x1="47486" y1="99162" x2="51397" y2="99162"/>
                        <a14:foregroundMark x1="44693" y1="99441" x2="56983" y2="99441"/>
                        <a14:foregroundMark x1="44134" y1="98883" x2="63128" y2="98883"/>
                        <a14:foregroundMark x1="54190" y1="98603" x2="40782" y2="99162"/>
                        <a14:backgroundMark x1="49162" y1="32961" x2="49162" y2="32961"/>
                        <a14:backgroundMark x1="51397" y1="33520" x2="51397" y2="33520"/>
                        <a14:backgroundMark x1="51397" y1="33520" x2="51397" y2="33520"/>
                        <a14:backgroundMark x1="44134" y1="29050" x2="54749" y2="58659"/>
                        <a14:backgroundMark x1="62570" y1="31285" x2="52514" y2="80168"/>
                        <a14:backgroundMark x1="52514" y1="80168" x2="54120" y2="82899"/>
                        <a14:backgroundMark x1="8380" y1="71229" x2="10869" y2="81808"/>
                        <a14:backgroundMark x1="87939" y1="80531" x2="88827" y2="79609"/>
                        <a14:backgroundMark x1="89257" y1="80439" x2="90294" y2="75714"/>
                        <a14:backgroundMark x1="86563" y1="21323" x2="75978" y2="12570"/>
                        <a14:backgroundMark x1="75978" y1="12570" x2="67598" y2="12849"/>
                        <a14:backgroundMark x1="88790" y1="14625" x2="88139" y2="21294"/>
                        <a14:backgroundMark x1="86034" y1="13128" x2="88827" y2="19832"/>
                        <a14:backgroundMark x1="87151" y1="12570" x2="82682" y2="12849"/>
                        <a14:backgroundMark x1="90053" y1="75716" x2="89944" y2="80168"/>
                        <a14:backgroundMark x1="89944" y1="80168" x2="89773" y2="80403"/>
                        <a14:backgroundMark x1="10828" y1="16719" x2="11173" y2="17039"/>
                        <a14:backgroundMark x1="99259" y1="14827" x2="99441" y2="15922"/>
                        <a14:backgroundMark x1="97765" y1="95251" x2="97207" y2="98045"/>
                        <a14:backgroundMark x1="55216" y1="85807" x2="87709" y2="83799"/>
                        <a14:backgroundMark x1="91061" y1="83799" x2="84358" y2="86592"/>
                        <a14:backgroundMark x1="16206" y1="85754" x2="36313" y2="85754"/>
                        <a14:backgroundMark x1="36313" y1="85754" x2="47486" y2="85475"/>
                        <a14:backgroundMark x1="91061" y1="0" x2="89385" y2="0"/>
                        <a14:backgroundMark x1="8380" y1="85196" x2="8380" y2="85196"/>
                        <a14:backgroundMark x1="89385" y1="21508" x2="89944" y2="24022"/>
                        <a14:backgroundMark x1="90503" y1="20391" x2="91061" y2="28771"/>
                        <a14:backgroundMark x1="8380" y1="13687" x2="10615" y2="13687"/>
                        <a14:backgroundMark x1="8380" y1="13408" x2="8380" y2="13408"/>
                        <a14:backgroundMark x1="8380" y1="13408" x2="8380" y2="13408"/>
                        <a14:backgroundMark x1="8939" y1="13128" x2="8939" y2="13128"/>
                        <a14:backgroundMark x1="20112" y1="12570" x2="19553" y2="12570"/>
                        <a14:backgroundMark x1="8380" y1="12849" x2="8380" y2="12849"/>
                        <a14:backgroundMark x1="98883" y1="12849" x2="98883" y2="12849"/>
                        <a14:backgroundMark x1="99441" y1="14246" x2="99441" y2="14246"/>
                        <a14:backgroundMark x1="99043" y1="12570" x2="99441" y2="13966"/>
                        <a14:backgroundMark x1="98883" y1="12011" x2="99043" y2="1257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04341" y="1467593"/>
            <a:ext cx="3403779" cy="5096045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BA4E7FF8-793E-43F0-BF2E-FC74EFD51A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9721" l="0" r="99441">
                        <a14:foregroundMark x1="11732" y1="1397" x2="37989" y2="7821"/>
                        <a14:foregroundMark x1="37989" y1="7821" x2="64273" y2="10349"/>
                        <a14:foregroundMark x1="37989" y1="2235" x2="9497" y2="6425"/>
                        <a14:foregroundMark x1="6548" y1="26774" x2="1117" y2="64246"/>
                        <a14:foregroundMark x1="9497" y1="6425" x2="8707" y2="11874"/>
                        <a14:foregroundMark x1="20452" y1="91158" x2="21788" y2="93017"/>
                        <a14:foregroundMark x1="1117" y1="64246" x2="6225" y2="71355"/>
                        <a14:foregroundMark x1="21788" y1="93017" x2="56425" y2="98045"/>
                        <a14:foregroundMark x1="56425" y1="98045" x2="74560" y2="91410"/>
                        <a14:foregroundMark x1="94392" y1="30501" x2="94972" y2="29050"/>
                        <a14:foregroundMark x1="92845" y1="34368" x2="93794" y2="31995"/>
                        <a14:foregroundMark x1="94972" y1="29050" x2="94811" y2="28709"/>
                        <a14:foregroundMark x1="80512" y1="8739" x2="69832" y2="1397"/>
                        <a14:foregroundMark x1="69832" y1="1397" x2="32961" y2="2793"/>
                        <a14:foregroundMark x1="18407" y1="91158" x2="27933" y2="97765"/>
                        <a14:foregroundMark x1="27933" y1="97765" x2="30168" y2="97765"/>
                        <a14:foregroundMark x1="2235" y1="92737" x2="22905" y2="98603"/>
                        <a14:foregroundMark x1="15084" y1="1397" x2="82123" y2="559"/>
                        <a14:foregroundMark x1="82123" y1="559" x2="82123" y2="559"/>
                        <a14:foregroundMark x1="94010" y1="91158" x2="93855" y2="93855"/>
                        <a14:foregroundMark x1="94155" y1="88618" x2="94102" y2="89539"/>
                        <a14:foregroundMark x1="94639" y1="80197" x2="94594" y2="80978"/>
                        <a14:foregroundMark x1="88199" y1="95340" x2="82618" y2="96805"/>
                        <a14:foregroundMark x1="93855" y1="93855" x2="90009" y2="94865"/>
                        <a14:foregroundMark x1="18994" y1="99162" x2="64993" y2="91343"/>
                        <a14:foregroundMark x1="80017" y1="91158" x2="93409" y2="95034"/>
                        <a14:foregroundMark x1="14845" y1="1117" x2="4789" y2="12849"/>
                        <a14:foregroundMark x1="15084" y1="838" x2="14845" y2="1117"/>
                        <a14:foregroundMark x1="3021" y1="19052" x2="1676" y2="37430"/>
                        <a14:foregroundMark x1="1117" y1="24022" x2="559" y2="33520"/>
                        <a14:foregroundMark x1="3272" y1="12849" x2="9497" y2="1117"/>
                        <a14:foregroundMark x1="9497" y1="1117" x2="14525" y2="1117"/>
                        <a14:foregroundMark x1="91139" y1="2235" x2="96648" y2="8380"/>
                        <a14:foregroundMark x1="89385" y1="279" x2="91139" y2="2235"/>
                        <a14:foregroundMark x1="18436" y1="0" x2="43017" y2="0"/>
                        <a14:foregroundMark x1="87709" y1="559" x2="89385" y2="838"/>
                        <a14:foregroundMark x1="91923" y1="2235" x2="95763" y2="9325"/>
                        <a14:foregroundMark x1="91620" y1="1676" x2="91923" y2="2235"/>
                        <a14:foregroundMark x1="93855" y1="2235" x2="96874" y2="9278"/>
                        <a14:foregroundMark x1="0" y1="36034" x2="559" y2="57542"/>
                        <a14:foregroundMark x1="93296" y1="45531" x2="93855" y2="75698"/>
                        <a14:foregroundMark x1="92813" y1="28742" x2="94413" y2="38547"/>
                        <a14:foregroundMark x1="94352" y1="28716" x2="94413" y2="29050"/>
                        <a14:foregroundMark x1="96648" y1="31006" x2="95531" y2="72067"/>
                        <a14:foregroundMark x1="67598" y1="98603" x2="82123" y2="97486"/>
                        <a14:foregroundMark x1="7821" y1="11732" x2="7917" y2="12495"/>
                        <a14:foregroundMark x1="7636" y1="13128" x2="7263" y2="13408"/>
                        <a14:foregroundMark x1="8008" y1="12849" x2="7636" y2="13128"/>
                        <a14:foregroundMark x1="9497" y1="11732" x2="8008" y2="12849"/>
                        <a14:foregroundMark x1="49162" y1="87989" x2="48111" y2="87976"/>
                        <a14:foregroundMark x1="14206" y1="89762" x2="14525" y2="89944"/>
                        <a14:foregroundMark x1="6704" y1="85475" x2="6910" y2="85593"/>
                        <a14:foregroundMark x1="44039" y1="88268" x2="49721" y2="88268"/>
                        <a14:foregroundMark x1="49162" y1="88268" x2="44454" y2="87932"/>
                        <a14:foregroundMark x1="44505" y1="87891" x2="49162" y2="89106"/>
                        <a14:foregroundMark x1="55866" y1="88547" x2="44361" y2="88008"/>
                        <a14:foregroundMark x1="6704" y1="86034" x2="6704" y2="86034"/>
                        <a14:foregroundMark x1="6704" y1="85196" x2="6704" y2="86592"/>
                        <a14:foregroundMark x1="6704" y1="84637" x2="6704" y2="85196"/>
                        <a14:foregroundMark x1="8939" y1="1117" x2="11173" y2="1117"/>
                        <a14:foregroundMark x1="2324" y1="13408" x2="1117" y2="15084"/>
                        <a14:foregroundMark x1="2526" y1="13128" x2="2324" y2="13408"/>
                        <a14:foregroundMark x1="2727" y1="12849" x2="2526" y2="13128"/>
                        <a14:foregroundMark x1="11173" y1="1117" x2="2727" y2="12849"/>
                        <a14:foregroundMark x1="1117" y1="15084" x2="2235" y2="24581"/>
                        <a14:foregroundMark x1="8939" y1="2235" x2="8939" y2="2235"/>
                        <a14:foregroundMark x1="8939" y1="1676" x2="11173" y2="1676"/>
                        <a14:foregroundMark x1="11173" y1="559" x2="8380" y2="2235"/>
                        <a14:foregroundMark x1="19553" y1="99162" x2="17877" y2="98883"/>
                        <a14:foregroundMark x1="19553" y1="99162" x2="25140" y2="99162"/>
                        <a14:foregroundMark x1="47486" y1="99721" x2="42458" y2="99721"/>
                        <a14:foregroundMark x1="17318" y1="98603" x2="45810" y2="98603"/>
                        <a14:foregroundMark x1="45810" y1="98603" x2="53073" y2="98045"/>
                        <a14:foregroundMark x1="99162" y1="14246" x2="99441" y2="14804"/>
                        <a14:foregroundMark x1="99037" y1="13995" x2="99162" y2="14246"/>
                        <a14:foregroundMark x1="96648" y1="9218" x2="98074" y2="12069"/>
                        <a14:foregroundMark x1="97207" y1="12570" x2="97207" y2="12570"/>
                        <a14:foregroundMark x1="96648" y1="11173" x2="96648" y2="11173"/>
                        <a14:foregroundMark x1="38547" y1="98883" x2="51955" y2="98883"/>
                        <a14:foregroundMark x1="88827" y1="1117" x2="97765" y2="3911"/>
                        <a14:foregroundMark x1="18994" y1="96927" x2="17877" y2="96927"/>
                        <a14:foregroundMark x1="16201" y1="97765" x2="24022" y2="99721"/>
                        <a14:foregroundMark x1="13966" y1="99441" x2="44693" y2="98883"/>
                        <a14:foregroundMark x1="44693" y1="98883" x2="74302" y2="99162"/>
                        <a14:foregroundMark x1="74302" y1="99162" x2="87709" y2="98324"/>
                        <a14:foregroundMark x1="53631" y1="97765" x2="53073" y2="99721"/>
                        <a14:foregroundMark x1="50279" y1="98883" x2="47486" y2="99721"/>
                        <a14:foregroundMark x1="44693" y1="99721" x2="39665" y2="99721"/>
                        <a14:foregroundMark x1="27933" y1="98603" x2="34078" y2="98603"/>
                        <a14:foregroundMark x1="47486" y1="99162" x2="51397" y2="99162"/>
                        <a14:foregroundMark x1="44693" y1="99441" x2="56983" y2="99441"/>
                        <a14:foregroundMark x1="44134" y1="98883" x2="63128" y2="98883"/>
                        <a14:foregroundMark x1="54190" y1="98603" x2="40782" y2="99162"/>
                        <a14:backgroundMark x1="49162" y1="32961" x2="49162" y2="32961"/>
                        <a14:backgroundMark x1="51397" y1="33520" x2="51397" y2="33520"/>
                        <a14:backgroundMark x1="51397" y1="33520" x2="51397" y2="33520"/>
                        <a14:backgroundMark x1="44134" y1="29050" x2="54749" y2="58659"/>
                        <a14:backgroundMark x1="62570" y1="31285" x2="52514" y2="80168"/>
                        <a14:backgroundMark x1="52514" y1="80168" x2="54120" y2="82899"/>
                        <a14:backgroundMark x1="8380" y1="71229" x2="10869" y2="81808"/>
                        <a14:backgroundMark x1="87939" y1="80531" x2="88827" y2="79609"/>
                        <a14:backgroundMark x1="89257" y1="80439" x2="90294" y2="75714"/>
                        <a14:backgroundMark x1="86563" y1="21323" x2="75978" y2="12570"/>
                        <a14:backgroundMark x1="75978" y1="12570" x2="67598" y2="12849"/>
                        <a14:backgroundMark x1="88790" y1="14625" x2="88139" y2="21294"/>
                        <a14:backgroundMark x1="86034" y1="13128" x2="88827" y2="19832"/>
                        <a14:backgroundMark x1="87151" y1="12570" x2="82682" y2="12849"/>
                        <a14:backgroundMark x1="90053" y1="75716" x2="89944" y2="80168"/>
                        <a14:backgroundMark x1="89944" y1="80168" x2="89773" y2="80403"/>
                        <a14:backgroundMark x1="10828" y1="16719" x2="11173" y2="17039"/>
                        <a14:backgroundMark x1="99259" y1="14827" x2="99441" y2="15922"/>
                        <a14:backgroundMark x1="97765" y1="95251" x2="97207" y2="98045"/>
                        <a14:backgroundMark x1="55216" y1="85807" x2="87709" y2="83799"/>
                        <a14:backgroundMark x1="91061" y1="83799" x2="84358" y2="86592"/>
                        <a14:backgroundMark x1="16206" y1="85754" x2="36313" y2="85754"/>
                        <a14:backgroundMark x1="36313" y1="85754" x2="47486" y2="85475"/>
                        <a14:backgroundMark x1="91061" y1="0" x2="89385" y2="0"/>
                        <a14:backgroundMark x1="8380" y1="85196" x2="8380" y2="85196"/>
                        <a14:backgroundMark x1="89385" y1="21508" x2="89944" y2="24022"/>
                        <a14:backgroundMark x1="90503" y1="20391" x2="91061" y2="28771"/>
                        <a14:backgroundMark x1="8380" y1="13687" x2="10615" y2="13687"/>
                        <a14:backgroundMark x1="8380" y1="13408" x2="8380" y2="13408"/>
                        <a14:backgroundMark x1="8380" y1="13408" x2="8380" y2="13408"/>
                        <a14:backgroundMark x1="8939" y1="13128" x2="8939" y2="13128"/>
                        <a14:backgroundMark x1="20112" y1="12570" x2="19553" y2="12570"/>
                        <a14:backgroundMark x1="8380" y1="12849" x2="8380" y2="12849"/>
                        <a14:backgroundMark x1="98883" y1="12849" x2="98883" y2="12849"/>
                        <a14:backgroundMark x1="99441" y1="14246" x2="99441" y2="14246"/>
                        <a14:backgroundMark x1="99043" y1="12570" x2="99441" y2="13966"/>
                        <a14:backgroundMark x1="98883" y1="12011" x2="99043" y2="1257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252557" y="1467593"/>
            <a:ext cx="3403779" cy="5096045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BA4E7FF8-793E-43F0-BF2E-FC74EFD51A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9721" l="0" r="99441">
                        <a14:foregroundMark x1="11732" y1="1397" x2="37989" y2="7821"/>
                        <a14:foregroundMark x1="37989" y1="7821" x2="64273" y2="10349"/>
                        <a14:foregroundMark x1="37989" y1="2235" x2="9497" y2="6425"/>
                        <a14:foregroundMark x1="6548" y1="26774" x2="1117" y2="64246"/>
                        <a14:foregroundMark x1="9497" y1="6425" x2="8707" y2="11874"/>
                        <a14:foregroundMark x1="20452" y1="91158" x2="21788" y2="93017"/>
                        <a14:foregroundMark x1="1117" y1="64246" x2="6225" y2="71355"/>
                        <a14:foregroundMark x1="21788" y1="93017" x2="56425" y2="98045"/>
                        <a14:foregroundMark x1="56425" y1="98045" x2="74560" y2="91410"/>
                        <a14:foregroundMark x1="94392" y1="30501" x2="94972" y2="29050"/>
                        <a14:foregroundMark x1="92845" y1="34368" x2="93794" y2="31995"/>
                        <a14:foregroundMark x1="94972" y1="29050" x2="94811" y2="28709"/>
                        <a14:foregroundMark x1="80512" y1="8739" x2="69832" y2="1397"/>
                        <a14:foregroundMark x1="69832" y1="1397" x2="32961" y2="2793"/>
                        <a14:foregroundMark x1="18407" y1="91158" x2="27933" y2="97765"/>
                        <a14:foregroundMark x1="27933" y1="97765" x2="30168" y2="97765"/>
                        <a14:foregroundMark x1="2235" y1="92737" x2="22905" y2="98603"/>
                        <a14:foregroundMark x1="15084" y1="1397" x2="82123" y2="559"/>
                        <a14:foregroundMark x1="82123" y1="559" x2="82123" y2="559"/>
                        <a14:foregroundMark x1="94010" y1="91158" x2="93855" y2="93855"/>
                        <a14:foregroundMark x1="94155" y1="88618" x2="94102" y2="89539"/>
                        <a14:foregroundMark x1="94639" y1="80197" x2="94594" y2="80978"/>
                        <a14:foregroundMark x1="88199" y1="95340" x2="82618" y2="96805"/>
                        <a14:foregroundMark x1="93855" y1="93855" x2="90009" y2="94865"/>
                        <a14:foregroundMark x1="18994" y1="99162" x2="64993" y2="91343"/>
                        <a14:foregroundMark x1="80017" y1="91158" x2="93409" y2="95034"/>
                        <a14:foregroundMark x1="14845" y1="1117" x2="4789" y2="12849"/>
                        <a14:foregroundMark x1="15084" y1="838" x2="14845" y2="1117"/>
                        <a14:foregroundMark x1="3021" y1="19052" x2="1676" y2="37430"/>
                        <a14:foregroundMark x1="1117" y1="24022" x2="559" y2="33520"/>
                        <a14:foregroundMark x1="3272" y1="12849" x2="9497" y2="1117"/>
                        <a14:foregroundMark x1="9497" y1="1117" x2="14525" y2="1117"/>
                        <a14:foregroundMark x1="91139" y1="2235" x2="96648" y2="8380"/>
                        <a14:foregroundMark x1="89385" y1="279" x2="91139" y2="2235"/>
                        <a14:foregroundMark x1="18436" y1="0" x2="43017" y2="0"/>
                        <a14:foregroundMark x1="87709" y1="559" x2="89385" y2="838"/>
                        <a14:foregroundMark x1="91923" y1="2235" x2="95763" y2="9325"/>
                        <a14:foregroundMark x1="91620" y1="1676" x2="91923" y2="2235"/>
                        <a14:foregroundMark x1="93855" y1="2235" x2="96874" y2="9278"/>
                        <a14:foregroundMark x1="0" y1="36034" x2="559" y2="57542"/>
                        <a14:foregroundMark x1="93296" y1="45531" x2="93855" y2="75698"/>
                        <a14:foregroundMark x1="92813" y1="28742" x2="94413" y2="38547"/>
                        <a14:foregroundMark x1="94352" y1="28716" x2="94413" y2="29050"/>
                        <a14:foregroundMark x1="96648" y1="31006" x2="95531" y2="72067"/>
                        <a14:foregroundMark x1="67598" y1="98603" x2="82123" y2="97486"/>
                        <a14:foregroundMark x1="7821" y1="11732" x2="7917" y2="12495"/>
                        <a14:foregroundMark x1="7636" y1="13128" x2="7263" y2="13408"/>
                        <a14:foregroundMark x1="8008" y1="12849" x2="7636" y2="13128"/>
                        <a14:foregroundMark x1="9497" y1="11732" x2="8008" y2="12849"/>
                        <a14:foregroundMark x1="49162" y1="87989" x2="48111" y2="87976"/>
                        <a14:foregroundMark x1="14206" y1="89762" x2="14525" y2="89944"/>
                        <a14:foregroundMark x1="6704" y1="85475" x2="6910" y2="85593"/>
                        <a14:foregroundMark x1="44039" y1="88268" x2="49721" y2="88268"/>
                        <a14:foregroundMark x1="49162" y1="88268" x2="44454" y2="87932"/>
                        <a14:foregroundMark x1="44505" y1="87891" x2="49162" y2="89106"/>
                        <a14:foregroundMark x1="55866" y1="88547" x2="44361" y2="88008"/>
                        <a14:foregroundMark x1="6704" y1="86034" x2="6704" y2="86034"/>
                        <a14:foregroundMark x1="6704" y1="85196" x2="6704" y2="86592"/>
                        <a14:foregroundMark x1="6704" y1="84637" x2="6704" y2="85196"/>
                        <a14:foregroundMark x1="8939" y1="1117" x2="11173" y2="1117"/>
                        <a14:foregroundMark x1="2324" y1="13408" x2="1117" y2="15084"/>
                        <a14:foregroundMark x1="2526" y1="13128" x2="2324" y2="13408"/>
                        <a14:foregroundMark x1="2727" y1="12849" x2="2526" y2="13128"/>
                        <a14:foregroundMark x1="11173" y1="1117" x2="2727" y2="12849"/>
                        <a14:foregroundMark x1="1117" y1="15084" x2="2235" y2="24581"/>
                        <a14:foregroundMark x1="8939" y1="2235" x2="8939" y2="2235"/>
                        <a14:foregroundMark x1="8939" y1="1676" x2="11173" y2="1676"/>
                        <a14:foregroundMark x1="11173" y1="559" x2="8380" y2="2235"/>
                        <a14:foregroundMark x1="19553" y1="99162" x2="17877" y2="98883"/>
                        <a14:foregroundMark x1="19553" y1="99162" x2="25140" y2="99162"/>
                        <a14:foregroundMark x1="47486" y1="99721" x2="42458" y2="99721"/>
                        <a14:foregroundMark x1="17318" y1="98603" x2="45810" y2="98603"/>
                        <a14:foregroundMark x1="45810" y1="98603" x2="53073" y2="98045"/>
                        <a14:foregroundMark x1="99162" y1="14246" x2="99441" y2="14804"/>
                        <a14:foregroundMark x1="99037" y1="13995" x2="99162" y2="14246"/>
                        <a14:foregroundMark x1="96648" y1="9218" x2="98074" y2="12069"/>
                        <a14:foregroundMark x1="97207" y1="12570" x2="97207" y2="12570"/>
                        <a14:foregroundMark x1="96648" y1="11173" x2="96648" y2="11173"/>
                        <a14:foregroundMark x1="38547" y1="98883" x2="51955" y2="98883"/>
                        <a14:foregroundMark x1="88827" y1="1117" x2="97765" y2="3911"/>
                        <a14:foregroundMark x1="18994" y1="96927" x2="17877" y2="96927"/>
                        <a14:foregroundMark x1="16201" y1="97765" x2="24022" y2="99721"/>
                        <a14:foregroundMark x1="13966" y1="99441" x2="44693" y2="98883"/>
                        <a14:foregroundMark x1="44693" y1="98883" x2="74302" y2="99162"/>
                        <a14:foregroundMark x1="74302" y1="99162" x2="87709" y2="98324"/>
                        <a14:foregroundMark x1="53631" y1="97765" x2="53073" y2="99721"/>
                        <a14:foregroundMark x1="50279" y1="98883" x2="47486" y2="99721"/>
                        <a14:foregroundMark x1="44693" y1="99721" x2="39665" y2="99721"/>
                        <a14:foregroundMark x1="27933" y1="98603" x2="34078" y2="98603"/>
                        <a14:foregroundMark x1="47486" y1="99162" x2="51397" y2="99162"/>
                        <a14:foregroundMark x1="44693" y1="99441" x2="56983" y2="99441"/>
                        <a14:foregroundMark x1="44134" y1="98883" x2="63128" y2="98883"/>
                        <a14:foregroundMark x1="54190" y1="98603" x2="40782" y2="99162"/>
                        <a14:backgroundMark x1="49162" y1="32961" x2="49162" y2="32961"/>
                        <a14:backgroundMark x1="51397" y1="33520" x2="51397" y2="33520"/>
                        <a14:backgroundMark x1="51397" y1="33520" x2="51397" y2="33520"/>
                        <a14:backgroundMark x1="44134" y1="29050" x2="54749" y2="58659"/>
                        <a14:backgroundMark x1="62570" y1="31285" x2="52514" y2="80168"/>
                        <a14:backgroundMark x1="52514" y1="80168" x2="54120" y2="82899"/>
                        <a14:backgroundMark x1="8380" y1="71229" x2="10869" y2="81808"/>
                        <a14:backgroundMark x1="87939" y1="80531" x2="88827" y2="79609"/>
                        <a14:backgroundMark x1="89257" y1="80439" x2="90294" y2="75714"/>
                        <a14:backgroundMark x1="86563" y1="21323" x2="75978" y2="12570"/>
                        <a14:backgroundMark x1="75978" y1="12570" x2="67598" y2="12849"/>
                        <a14:backgroundMark x1="88790" y1="14625" x2="88139" y2="21294"/>
                        <a14:backgroundMark x1="86034" y1="13128" x2="88827" y2="19832"/>
                        <a14:backgroundMark x1="87151" y1="12570" x2="82682" y2="12849"/>
                        <a14:backgroundMark x1="90053" y1="75716" x2="89944" y2="80168"/>
                        <a14:backgroundMark x1="89944" y1="80168" x2="89773" y2="80403"/>
                        <a14:backgroundMark x1="10828" y1="16719" x2="11173" y2="17039"/>
                        <a14:backgroundMark x1="99259" y1="14827" x2="99441" y2="15922"/>
                        <a14:backgroundMark x1="97765" y1="95251" x2="97207" y2="98045"/>
                        <a14:backgroundMark x1="55216" y1="85807" x2="87709" y2="83799"/>
                        <a14:backgroundMark x1="91061" y1="83799" x2="84358" y2="86592"/>
                        <a14:backgroundMark x1="16206" y1="85754" x2="36313" y2="85754"/>
                        <a14:backgroundMark x1="36313" y1="85754" x2="47486" y2="85475"/>
                        <a14:backgroundMark x1="91061" y1="0" x2="89385" y2="0"/>
                        <a14:backgroundMark x1="8380" y1="85196" x2="8380" y2="85196"/>
                        <a14:backgroundMark x1="89385" y1="21508" x2="89944" y2="24022"/>
                        <a14:backgroundMark x1="90503" y1="20391" x2="91061" y2="28771"/>
                        <a14:backgroundMark x1="8380" y1="13687" x2="10615" y2="13687"/>
                        <a14:backgroundMark x1="8380" y1="13408" x2="8380" y2="13408"/>
                        <a14:backgroundMark x1="8380" y1="13408" x2="8380" y2="13408"/>
                        <a14:backgroundMark x1="8939" y1="13128" x2="8939" y2="13128"/>
                        <a14:backgroundMark x1="20112" y1="12570" x2="19553" y2="12570"/>
                        <a14:backgroundMark x1="8380" y1="12849" x2="8380" y2="12849"/>
                        <a14:backgroundMark x1="98883" y1="12849" x2="98883" y2="12849"/>
                        <a14:backgroundMark x1="99441" y1="14246" x2="99441" y2="14246"/>
                        <a14:backgroundMark x1="99043" y1="12570" x2="99441" y2="13966"/>
                        <a14:backgroundMark x1="98883" y1="12011" x2="99043" y2="1257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178621" y="1467593"/>
            <a:ext cx="3403779" cy="5096045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901"/>
          <a:stretch/>
        </p:blipFill>
        <p:spPr>
          <a:xfrm>
            <a:off x="768068" y="2094139"/>
            <a:ext cx="2876323" cy="3842951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829" b="7780"/>
          <a:stretch/>
        </p:blipFill>
        <p:spPr>
          <a:xfrm>
            <a:off x="4430406" y="2051222"/>
            <a:ext cx="2958936" cy="3880021"/>
          </a:xfrm>
          <a:prstGeom prst="rect">
            <a:avLst/>
          </a:prstGeom>
        </p:spPr>
      </p:pic>
      <p:sp>
        <p:nvSpPr>
          <p:cNvPr id="9" name="타원 8"/>
          <p:cNvSpPr/>
          <p:nvPr/>
        </p:nvSpPr>
        <p:spPr>
          <a:xfrm>
            <a:off x="4594128" y="5430774"/>
            <a:ext cx="2631491" cy="54444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0" name="그림 9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b="26796"/>
          <a:stretch/>
        </p:blipFill>
        <p:spPr>
          <a:xfrm>
            <a:off x="8431523" y="2088292"/>
            <a:ext cx="2899623" cy="3707027"/>
          </a:xfrm>
          <a:prstGeom prst="rect">
            <a:avLst/>
          </a:prstGeom>
        </p:spPr>
      </p:pic>
      <p:sp>
        <p:nvSpPr>
          <p:cNvPr id="11" name="제목 1"/>
          <p:cNvSpPr>
            <a:spLocks noGrp="1"/>
          </p:cNvSpPr>
          <p:nvPr>
            <p:ph type="title"/>
          </p:nvPr>
        </p:nvSpPr>
        <p:spPr>
          <a:xfrm>
            <a:off x="2874593" y="289955"/>
            <a:ext cx="6039820" cy="581025"/>
          </a:xfrm>
        </p:spPr>
        <p:txBody>
          <a:bodyPr/>
          <a:lstStyle/>
          <a:p>
            <a:r>
              <a:rPr lang="en-US" altLang="ko-KR" u="sng" dirty="0" err="1" smtClean="0">
                <a:latin typeface="뫼비우스 Bold" panose="02000500000000000000" pitchFamily="2" charset="-127"/>
                <a:ea typeface="뫼비우스 Bold" panose="02000500000000000000" pitchFamily="2" charset="-127"/>
              </a:rPr>
              <a:t>Gpskin</a:t>
            </a:r>
            <a:r>
              <a:rPr lang="en-US" altLang="ko-KR" u="sng" dirty="0" smtClean="0">
                <a:latin typeface="뫼비우스 Bold" panose="02000500000000000000" pitchFamily="2" charset="-127"/>
                <a:ea typeface="뫼비우스 Bold" panose="02000500000000000000" pitchFamily="2" charset="-127"/>
              </a:rPr>
              <a:t> </a:t>
            </a:r>
            <a:r>
              <a:rPr lang="ko-KR" altLang="en-US" u="sng" dirty="0" smtClean="0">
                <a:latin typeface="뫼비우스 Bold" panose="02000500000000000000" pitchFamily="2" charset="-127"/>
                <a:ea typeface="뫼비우스 Bold" panose="02000500000000000000" pitchFamily="2" charset="-127"/>
              </a:rPr>
              <a:t>활용법</a:t>
            </a:r>
            <a:endParaRPr lang="en-US" altLang="ko-KR" b="1" u="sng" dirty="0">
              <a:latin typeface="뫼비우스 Bold" panose="02000500000000000000" pitchFamily="2" charset="-127"/>
              <a:ea typeface="뫼비우스 Bold" panose="02000500000000000000" pitchFamily="2" charset="-127"/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670066" y="2248929"/>
            <a:ext cx="590323" cy="34673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55353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BA4E7FF8-793E-43F0-BF2E-FC74EFD51A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9721" l="0" r="99441">
                        <a14:foregroundMark x1="11732" y1="1397" x2="37989" y2="7821"/>
                        <a14:foregroundMark x1="37989" y1="7821" x2="64273" y2="10349"/>
                        <a14:foregroundMark x1="37989" y1="2235" x2="9497" y2="6425"/>
                        <a14:foregroundMark x1="6548" y1="26774" x2="1117" y2="64246"/>
                        <a14:foregroundMark x1="9497" y1="6425" x2="8707" y2="11874"/>
                        <a14:foregroundMark x1="20452" y1="91158" x2="21788" y2="93017"/>
                        <a14:foregroundMark x1="1117" y1="64246" x2="6225" y2="71355"/>
                        <a14:foregroundMark x1="21788" y1="93017" x2="56425" y2="98045"/>
                        <a14:foregroundMark x1="56425" y1="98045" x2="74560" y2="91410"/>
                        <a14:foregroundMark x1="94392" y1="30501" x2="94972" y2="29050"/>
                        <a14:foregroundMark x1="92845" y1="34368" x2="93794" y2="31995"/>
                        <a14:foregroundMark x1="94972" y1="29050" x2="94811" y2="28709"/>
                        <a14:foregroundMark x1="80512" y1="8739" x2="69832" y2="1397"/>
                        <a14:foregroundMark x1="69832" y1="1397" x2="32961" y2="2793"/>
                        <a14:foregroundMark x1="18407" y1="91158" x2="27933" y2="97765"/>
                        <a14:foregroundMark x1="27933" y1="97765" x2="30168" y2="97765"/>
                        <a14:foregroundMark x1="2235" y1="92737" x2="22905" y2="98603"/>
                        <a14:foregroundMark x1="15084" y1="1397" x2="82123" y2="559"/>
                        <a14:foregroundMark x1="82123" y1="559" x2="82123" y2="559"/>
                        <a14:foregroundMark x1="94010" y1="91158" x2="93855" y2="93855"/>
                        <a14:foregroundMark x1="94155" y1="88618" x2="94102" y2="89539"/>
                        <a14:foregroundMark x1="94639" y1="80197" x2="94594" y2="80978"/>
                        <a14:foregroundMark x1="88199" y1="95340" x2="82618" y2="96805"/>
                        <a14:foregroundMark x1="93855" y1="93855" x2="90009" y2="94865"/>
                        <a14:foregroundMark x1="18994" y1="99162" x2="64993" y2="91343"/>
                        <a14:foregroundMark x1="80017" y1="91158" x2="93409" y2="95034"/>
                        <a14:foregroundMark x1="14845" y1="1117" x2="4789" y2="12849"/>
                        <a14:foregroundMark x1="15084" y1="838" x2="14845" y2="1117"/>
                        <a14:foregroundMark x1="3021" y1="19052" x2="1676" y2="37430"/>
                        <a14:foregroundMark x1="1117" y1="24022" x2="559" y2="33520"/>
                        <a14:foregroundMark x1="3272" y1="12849" x2="9497" y2="1117"/>
                        <a14:foregroundMark x1="9497" y1="1117" x2="14525" y2="1117"/>
                        <a14:foregroundMark x1="91139" y1="2235" x2="96648" y2="8380"/>
                        <a14:foregroundMark x1="89385" y1="279" x2="91139" y2="2235"/>
                        <a14:foregroundMark x1="18436" y1="0" x2="43017" y2="0"/>
                        <a14:foregroundMark x1="87709" y1="559" x2="89385" y2="838"/>
                        <a14:foregroundMark x1="91923" y1="2235" x2="95763" y2="9325"/>
                        <a14:foregroundMark x1="91620" y1="1676" x2="91923" y2="2235"/>
                        <a14:foregroundMark x1="93855" y1="2235" x2="96874" y2="9278"/>
                        <a14:foregroundMark x1="0" y1="36034" x2="559" y2="57542"/>
                        <a14:foregroundMark x1="93296" y1="45531" x2="93855" y2="75698"/>
                        <a14:foregroundMark x1="92813" y1="28742" x2="94413" y2="38547"/>
                        <a14:foregroundMark x1="94352" y1="28716" x2="94413" y2="29050"/>
                        <a14:foregroundMark x1="96648" y1="31006" x2="95531" y2="72067"/>
                        <a14:foregroundMark x1="67598" y1="98603" x2="82123" y2="97486"/>
                        <a14:foregroundMark x1="7821" y1="11732" x2="7917" y2="12495"/>
                        <a14:foregroundMark x1="7636" y1="13128" x2="7263" y2="13408"/>
                        <a14:foregroundMark x1="8008" y1="12849" x2="7636" y2="13128"/>
                        <a14:foregroundMark x1="9497" y1="11732" x2="8008" y2="12849"/>
                        <a14:foregroundMark x1="49162" y1="87989" x2="48111" y2="87976"/>
                        <a14:foregroundMark x1="14206" y1="89762" x2="14525" y2="89944"/>
                        <a14:foregroundMark x1="6704" y1="85475" x2="6910" y2="85593"/>
                        <a14:foregroundMark x1="44039" y1="88268" x2="49721" y2="88268"/>
                        <a14:foregroundMark x1="49162" y1="88268" x2="44454" y2="87932"/>
                        <a14:foregroundMark x1="44505" y1="87891" x2="49162" y2="89106"/>
                        <a14:foregroundMark x1="55866" y1="88547" x2="44361" y2="88008"/>
                        <a14:foregroundMark x1="6704" y1="86034" x2="6704" y2="86034"/>
                        <a14:foregroundMark x1="6704" y1="85196" x2="6704" y2="86592"/>
                        <a14:foregroundMark x1="6704" y1="84637" x2="6704" y2="85196"/>
                        <a14:foregroundMark x1="8939" y1="1117" x2="11173" y2="1117"/>
                        <a14:foregroundMark x1="2324" y1="13408" x2="1117" y2="15084"/>
                        <a14:foregroundMark x1="2526" y1="13128" x2="2324" y2="13408"/>
                        <a14:foregroundMark x1="2727" y1="12849" x2="2526" y2="13128"/>
                        <a14:foregroundMark x1="11173" y1="1117" x2="2727" y2="12849"/>
                        <a14:foregroundMark x1="1117" y1="15084" x2="2235" y2="24581"/>
                        <a14:foregroundMark x1="8939" y1="2235" x2="8939" y2="2235"/>
                        <a14:foregroundMark x1="8939" y1="1676" x2="11173" y2="1676"/>
                        <a14:foregroundMark x1="11173" y1="559" x2="8380" y2="2235"/>
                        <a14:foregroundMark x1="19553" y1="99162" x2="17877" y2="98883"/>
                        <a14:foregroundMark x1="19553" y1="99162" x2="25140" y2="99162"/>
                        <a14:foregroundMark x1="47486" y1="99721" x2="42458" y2="99721"/>
                        <a14:foregroundMark x1="17318" y1="98603" x2="45810" y2="98603"/>
                        <a14:foregroundMark x1="45810" y1="98603" x2="53073" y2="98045"/>
                        <a14:foregroundMark x1="99162" y1="14246" x2="99441" y2="14804"/>
                        <a14:foregroundMark x1="99037" y1="13995" x2="99162" y2="14246"/>
                        <a14:foregroundMark x1="96648" y1="9218" x2="98074" y2="12069"/>
                        <a14:foregroundMark x1="97207" y1="12570" x2="97207" y2="12570"/>
                        <a14:foregroundMark x1="96648" y1="11173" x2="96648" y2="11173"/>
                        <a14:foregroundMark x1="38547" y1="98883" x2="51955" y2="98883"/>
                        <a14:foregroundMark x1="88827" y1="1117" x2="97765" y2="3911"/>
                        <a14:foregroundMark x1="18994" y1="96927" x2="17877" y2="96927"/>
                        <a14:foregroundMark x1="16201" y1="97765" x2="24022" y2="99721"/>
                        <a14:foregroundMark x1="13966" y1="99441" x2="44693" y2="98883"/>
                        <a14:foregroundMark x1="44693" y1="98883" x2="74302" y2="99162"/>
                        <a14:foregroundMark x1="74302" y1="99162" x2="87709" y2="98324"/>
                        <a14:foregroundMark x1="53631" y1="97765" x2="53073" y2="99721"/>
                        <a14:foregroundMark x1="50279" y1="98883" x2="47486" y2="99721"/>
                        <a14:foregroundMark x1="44693" y1="99721" x2="39665" y2="99721"/>
                        <a14:foregroundMark x1="27933" y1="98603" x2="34078" y2="98603"/>
                        <a14:foregroundMark x1="47486" y1="99162" x2="51397" y2="99162"/>
                        <a14:foregroundMark x1="44693" y1="99441" x2="56983" y2="99441"/>
                        <a14:foregroundMark x1="44134" y1="98883" x2="63128" y2="98883"/>
                        <a14:foregroundMark x1="54190" y1="98603" x2="40782" y2="99162"/>
                        <a14:backgroundMark x1="49162" y1="32961" x2="49162" y2="32961"/>
                        <a14:backgroundMark x1="51397" y1="33520" x2="51397" y2="33520"/>
                        <a14:backgroundMark x1="51397" y1="33520" x2="51397" y2="33520"/>
                        <a14:backgroundMark x1="44134" y1="29050" x2="54749" y2="58659"/>
                        <a14:backgroundMark x1="62570" y1="31285" x2="52514" y2="80168"/>
                        <a14:backgroundMark x1="52514" y1="80168" x2="54120" y2="82899"/>
                        <a14:backgroundMark x1="8380" y1="71229" x2="10869" y2="81808"/>
                        <a14:backgroundMark x1="87939" y1="80531" x2="88827" y2="79609"/>
                        <a14:backgroundMark x1="89257" y1="80439" x2="90294" y2="75714"/>
                        <a14:backgroundMark x1="86563" y1="21323" x2="75978" y2="12570"/>
                        <a14:backgroundMark x1="75978" y1="12570" x2="67598" y2="12849"/>
                        <a14:backgroundMark x1="88790" y1="14625" x2="88139" y2="21294"/>
                        <a14:backgroundMark x1="86034" y1="13128" x2="88827" y2="19832"/>
                        <a14:backgroundMark x1="87151" y1="12570" x2="82682" y2="12849"/>
                        <a14:backgroundMark x1="90053" y1="75716" x2="89944" y2="80168"/>
                        <a14:backgroundMark x1="89944" y1="80168" x2="89773" y2="80403"/>
                        <a14:backgroundMark x1="10828" y1="16719" x2="11173" y2="17039"/>
                        <a14:backgroundMark x1="99259" y1="14827" x2="99441" y2="15922"/>
                        <a14:backgroundMark x1="97765" y1="95251" x2="97207" y2="98045"/>
                        <a14:backgroundMark x1="55216" y1="85807" x2="87709" y2="83799"/>
                        <a14:backgroundMark x1="91061" y1="83799" x2="84358" y2="86592"/>
                        <a14:backgroundMark x1="16206" y1="85754" x2="36313" y2="85754"/>
                        <a14:backgroundMark x1="36313" y1="85754" x2="47486" y2="85475"/>
                        <a14:backgroundMark x1="91061" y1="0" x2="89385" y2="0"/>
                        <a14:backgroundMark x1="8380" y1="85196" x2="8380" y2="85196"/>
                        <a14:backgroundMark x1="89385" y1="21508" x2="89944" y2="24022"/>
                        <a14:backgroundMark x1="90503" y1="20391" x2="91061" y2="28771"/>
                        <a14:backgroundMark x1="8380" y1="13687" x2="10615" y2="13687"/>
                        <a14:backgroundMark x1="8380" y1="13408" x2="8380" y2="13408"/>
                        <a14:backgroundMark x1="8380" y1="13408" x2="8380" y2="13408"/>
                        <a14:backgroundMark x1="8939" y1="13128" x2="8939" y2="13128"/>
                        <a14:backgroundMark x1="20112" y1="12570" x2="19553" y2="12570"/>
                        <a14:backgroundMark x1="8380" y1="12849" x2="8380" y2="12849"/>
                        <a14:backgroundMark x1="98883" y1="12849" x2="98883" y2="12849"/>
                        <a14:backgroundMark x1="99441" y1="14246" x2="99441" y2="14246"/>
                        <a14:backgroundMark x1="99043" y1="12570" x2="99441" y2="13966"/>
                        <a14:backgroundMark x1="98883" y1="12011" x2="99043" y2="1257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34285" y="1415834"/>
            <a:ext cx="3403779" cy="5096045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090"/>
          <a:stretch/>
        </p:blipFill>
        <p:spPr>
          <a:xfrm>
            <a:off x="574005" y="1994352"/>
            <a:ext cx="2924337" cy="381823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472484" y="2150307"/>
            <a:ext cx="800219" cy="338554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ko-KR" altLang="en-US" sz="1600" dirty="0" smtClean="0"/>
              <a:t>아토피</a:t>
            </a:r>
            <a:endParaRPr lang="ko-KR" altLang="en-US" sz="1600" dirty="0"/>
          </a:p>
        </p:txBody>
      </p:sp>
      <p:sp>
        <p:nvSpPr>
          <p:cNvPr id="7" name="제목 1"/>
          <p:cNvSpPr>
            <a:spLocks noGrp="1"/>
          </p:cNvSpPr>
          <p:nvPr>
            <p:ph type="title"/>
          </p:nvPr>
        </p:nvSpPr>
        <p:spPr>
          <a:xfrm>
            <a:off x="2874593" y="289955"/>
            <a:ext cx="6039820" cy="581025"/>
          </a:xfrm>
        </p:spPr>
        <p:txBody>
          <a:bodyPr/>
          <a:lstStyle/>
          <a:p>
            <a:r>
              <a:rPr lang="en-US" altLang="ko-KR" u="sng" dirty="0" err="1" smtClean="0">
                <a:latin typeface="뫼비우스 Bold" panose="02000500000000000000" pitchFamily="2" charset="-127"/>
                <a:ea typeface="뫼비우스 Bold" panose="02000500000000000000" pitchFamily="2" charset="-127"/>
              </a:rPr>
              <a:t>Gpskin</a:t>
            </a:r>
            <a:r>
              <a:rPr lang="en-US" altLang="ko-KR" u="sng" dirty="0" smtClean="0">
                <a:latin typeface="뫼비우스 Bold" panose="02000500000000000000" pitchFamily="2" charset="-127"/>
                <a:ea typeface="뫼비우스 Bold" panose="02000500000000000000" pitchFamily="2" charset="-127"/>
              </a:rPr>
              <a:t> </a:t>
            </a:r>
            <a:r>
              <a:rPr lang="ko-KR" altLang="en-US" u="sng" dirty="0" smtClean="0">
                <a:latin typeface="뫼비우스 Bold" panose="02000500000000000000" pitchFamily="2" charset="-127"/>
                <a:ea typeface="뫼비우스 Bold" panose="02000500000000000000" pitchFamily="2" charset="-127"/>
              </a:rPr>
              <a:t>활용법</a:t>
            </a:r>
            <a:endParaRPr lang="en-US" altLang="ko-KR" b="1" u="sng" dirty="0">
              <a:latin typeface="뫼비우스 Bold" panose="02000500000000000000" pitchFamily="2" charset="-127"/>
              <a:ea typeface="뫼비우스 Bold" panose="02000500000000000000" pitchFamily="2" charset="-127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470400" y="2832100"/>
            <a:ext cx="471795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 smtClean="0"/>
              <a:t>측정결과가 저장되어 있어서</a:t>
            </a:r>
            <a:endParaRPr lang="en-US" altLang="ko-KR" sz="2800" dirty="0" smtClean="0"/>
          </a:p>
          <a:p>
            <a:r>
              <a:rPr lang="ko-KR" altLang="en-US" sz="2800" dirty="0" err="1" smtClean="0"/>
              <a:t>환아별로</a:t>
            </a:r>
            <a:r>
              <a:rPr lang="ko-KR" altLang="en-US" sz="2800" dirty="0" smtClean="0"/>
              <a:t> 관리하기 수월함 </a:t>
            </a:r>
            <a:endParaRPr lang="en-US" altLang="ko-KR" sz="2800" dirty="0" smtClean="0"/>
          </a:p>
        </p:txBody>
      </p:sp>
    </p:spTree>
    <p:extLst>
      <p:ext uri="{BB962C8B-B14F-4D97-AF65-F5344CB8AC3E}">
        <p14:creationId xmlns:p14="http://schemas.microsoft.com/office/powerpoint/2010/main" val="2816347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u="sng" dirty="0">
                <a:solidFill>
                  <a:schemeClr val="bg1"/>
                </a:solidFill>
                <a:latin typeface="뫼비우스 Bold" panose="02000500000000000000" pitchFamily="2" charset="-127"/>
                <a:ea typeface="뫼비우스 Bold" panose="02000500000000000000" pitchFamily="2" charset="-127"/>
                <a:sym typeface="Helvetica"/>
              </a:rPr>
              <a:t>단계별 피부 건강</a:t>
            </a:r>
            <a:r>
              <a:rPr lang="en-US" altLang="ko-KR" u="sng" dirty="0">
                <a:solidFill>
                  <a:schemeClr val="bg1"/>
                </a:solidFill>
                <a:latin typeface="뫼비우스 Bold" panose="02000500000000000000" pitchFamily="2" charset="-127"/>
                <a:ea typeface="뫼비우스 Bold" panose="02000500000000000000" pitchFamily="2" charset="-127"/>
                <a:sym typeface="Helvetica"/>
              </a:rPr>
              <a:t>/</a:t>
            </a:r>
            <a:r>
              <a:rPr lang="ko-KR" altLang="en-US" u="sng" dirty="0">
                <a:solidFill>
                  <a:schemeClr val="bg1"/>
                </a:solidFill>
                <a:latin typeface="뫼비우스 Bold" panose="02000500000000000000" pitchFamily="2" charset="-127"/>
                <a:ea typeface="뫼비우스 Bold" panose="02000500000000000000" pitchFamily="2" charset="-127"/>
                <a:sym typeface="Helvetica"/>
              </a:rPr>
              <a:t>보습 </a:t>
            </a:r>
            <a:r>
              <a:rPr lang="ko-KR" altLang="en-US" u="sng" dirty="0" smtClean="0">
                <a:solidFill>
                  <a:schemeClr val="bg1"/>
                </a:solidFill>
                <a:latin typeface="뫼비우스 Bold" panose="02000500000000000000" pitchFamily="2" charset="-127"/>
                <a:ea typeface="뫼비우스 Bold" panose="02000500000000000000" pitchFamily="2" charset="-127"/>
                <a:sym typeface="Helvetica"/>
              </a:rPr>
              <a:t>상태</a:t>
            </a:r>
            <a:endParaRPr lang="ko-KR" altLang="en-US" dirty="0"/>
          </a:p>
        </p:txBody>
      </p:sp>
      <p:grpSp>
        <p:nvGrpSpPr>
          <p:cNvPr id="4" name="그룹 3">
            <a:extLst>
              <a:ext uri="{FF2B5EF4-FFF2-40B4-BE49-F238E27FC236}">
                <a16:creationId xmlns:a16="http://schemas.microsoft.com/office/drawing/2014/main" id="{00FEB74F-4203-4361-A704-A5DE046BE585}"/>
              </a:ext>
            </a:extLst>
          </p:cNvPr>
          <p:cNvGrpSpPr/>
          <p:nvPr/>
        </p:nvGrpSpPr>
        <p:grpSpPr>
          <a:xfrm rot="5400000">
            <a:off x="4859676" y="-1049536"/>
            <a:ext cx="2283120" cy="10380665"/>
            <a:chOff x="5740602" y="-999849"/>
            <a:chExt cx="2283120" cy="8579062"/>
          </a:xfrm>
        </p:grpSpPr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86BE34D0-EBC8-4061-A8AE-657F5CC4363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clrChange>
                <a:clrFrom>
                  <a:srgbClr val="F7F7F7"/>
                </a:clrFrom>
                <a:clrTo>
                  <a:srgbClr val="F7F7F7">
                    <a:alpha val="0"/>
                  </a:srgbClr>
                </a:clrTo>
              </a:clrChange>
            </a:blip>
            <a:srcRect l="1413" r="1791"/>
            <a:stretch/>
          </p:blipFill>
          <p:spPr>
            <a:xfrm rot="16200000">
              <a:off x="5130777" y="5281794"/>
              <a:ext cx="3011481" cy="1583358"/>
            </a:xfrm>
            <a:prstGeom prst="rect">
              <a:avLst/>
            </a:prstGeom>
          </p:spPr>
        </p:pic>
        <p:pic>
          <p:nvPicPr>
            <p:cNvPr id="6" name="그림 5">
              <a:extLst>
                <a:ext uri="{FF2B5EF4-FFF2-40B4-BE49-F238E27FC236}">
                  <a16:creationId xmlns:a16="http://schemas.microsoft.com/office/drawing/2014/main" id="{3D8BEFDD-1F37-477D-8805-FF3078566F4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2509" r="2059"/>
            <a:stretch/>
          </p:blipFill>
          <p:spPr>
            <a:xfrm rot="16200000">
              <a:off x="5248068" y="2577832"/>
              <a:ext cx="2598653" cy="1373478"/>
            </a:xfrm>
            <a:prstGeom prst="rect">
              <a:avLst/>
            </a:prstGeom>
          </p:spPr>
        </p:pic>
        <p:pic>
          <p:nvPicPr>
            <p:cNvPr id="7" name="그림 6">
              <a:extLst>
                <a:ext uri="{FF2B5EF4-FFF2-40B4-BE49-F238E27FC236}">
                  <a16:creationId xmlns:a16="http://schemas.microsoft.com/office/drawing/2014/main" id="{E168A19C-5B37-46E2-9774-DC44A34C701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2509" r="2059"/>
            <a:stretch/>
          </p:blipFill>
          <p:spPr>
            <a:xfrm rot="16200000">
              <a:off x="5177009" y="896541"/>
              <a:ext cx="2939758" cy="1553764"/>
            </a:xfrm>
            <a:prstGeom prst="rect">
              <a:avLst/>
            </a:prstGeom>
          </p:spPr>
        </p:pic>
        <p:pic>
          <p:nvPicPr>
            <p:cNvPr id="8" name="그림 7">
              <a:extLst>
                <a:ext uri="{FF2B5EF4-FFF2-40B4-BE49-F238E27FC236}">
                  <a16:creationId xmlns:a16="http://schemas.microsoft.com/office/drawing/2014/main" id="{D4BE1A40-81C8-4686-A08C-60EC9326327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2510" r="13402"/>
            <a:stretch/>
          </p:blipFill>
          <p:spPr>
            <a:xfrm rot="16200000">
              <a:off x="5326057" y="-457022"/>
              <a:ext cx="2712332" cy="1626958"/>
            </a:xfrm>
            <a:prstGeom prst="rect">
              <a:avLst/>
            </a:prstGeom>
          </p:spPr>
        </p:pic>
        <p:pic>
          <p:nvPicPr>
            <p:cNvPr id="9" name="그림 8">
              <a:extLst>
                <a:ext uri="{FF2B5EF4-FFF2-40B4-BE49-F238E27FC236}">
                  <a16:creationId xmlns:a16="http://schemas.microsoft.com/office/drawing/2014/main" id="{90E07B91-0999-4EE0-88CE-BD3F08210F6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clrChange>
                <a:clrFrom>
                  <a:srgbClr val="F7F7F7"/>
                </a:clrFrom>
                <a:clrTo>
                  <a:srgbClr val="F7F7F7">
                    <a:alpha val="0"/>
                  </a:srgbClr>
                </a:clrTo>
              </a:clrChange>
            </a:blip>
            <a:srcRect l="1413" r="1791"/>
            <a:stretch/>
          </p:blipFill>
          <p:spPr>
            <a:xfrm rot="5400000">
              <a:off x="5648436" y="-280728"/>
              <a:ext cx="3094408" cy="1656165"/>
            </a:xfrm>
            <a:prstGeom prst="rect">
              <a:avLst/>
            </a:prstGeom>
          </p:spPr>
        </p:pic>
        <p:pic>
          <p:nvPicPr>
            <p:cNvPr id="10" name="그림 9">
              <a:extLst>
                <a:ext uri="{FF2B5EF4-FFF2-40B4-BE49-F238E27FC236}">
                  <a16:creationId xmlns:a16="http://schemas.microsoft.com/office/drawing/2014/main" id="{165F7A0A-7B76-4DD1-8698-903E3B13D69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clrChange>
                <a:clrFrom>
                  <a:srgbClr val="F7F7F7"/>
                </a:clrFrom>
                <a:clrTo>
                  <a:srgbClr val="F7F7F7">
                    <a:alpha val="0"/>
                  </a:srgbClr>
                </a:clrTo>
              </a:clrChange>
            </a:blip>
            <a:srcRect l="1413" r="1791"/>
            <a:stretch/>
          </p:blipFill>
          <p:spPr>
            <a:xfrm rot="5400000">
              <a:off x="5653750" y="2078111"/>
              <a:ext cx="3068823" cy="1665559"/>
            </a:xfrm>
            <a:prstGeom prst="rect">
              <a:avLst/>
            </a:prstGeom>
          </p:spPr>
        </p:pic>
        <p:pic>
          <p:nvPicPr>
            <p:cNvPr id="11" name="그림 10">
              <a:extLst>
                <a:ext uri="{FF2B5EF4-FFF2-40B4-BE49-F238E27FC236}">
                  <a16:creationId xmlns:a16="http://schemas.microsoft.com/office/drawing/2014/main" id="{713FE218-A3B6-456C-8C7B-76690A32D99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clrChange>
                <a:clrFrom>
                  <a:srgbClr val="F7F7F7"/>
                </a:clrFrom>
                <a:clrTo>
                  <a:srgbClr val="F7F7F7">
                    <a:alpha val="0"/>
                  </a:srgbClr>
                </a:clrTo>
              </a:clrChange>
            </a:blip>
            <a:srcRect l="1413" r="1791"/>
            <a:stretch/>
          </p:blipFill>
          <p:spPr>
            <a:xfrm rot="5400000">
              <a:off x="5661942" y="2881940"/>
              <a:ext cx="3068821" cy="1654476"/>
            </a:xfrm>
            <a:prstGeom prst="rect">
              <a:avLst/>
            </a:prstGeom>
          </p:spPr>
        </p:pic>
        <p:pic>
          <p:nvPicPr>
            <p:cNvPr id="12" name="그림 11">
              <a:extLst>
                <a:ext uri="{FF2B5EF4-FFF2-40B4-BE49-F238E27FC236}">
                  <a16:creationId xmlns:a16="http://schemas.microsoft.com/office/drawing/2014/main" id="{1E1F43B3-9A9D-4FDB-A0BA-4092049C1DB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2509" r="2059"/>
            <a:stretch/>
          </p:blipFill>
          <p:spPr>
            <a:xfrm rot="5400000">
              <a:off x="5691706" y="5254053"/>
              <a:ext cx="3011487" cy="1633605"/>
            </a:xfrm>
            <a:prstGeom prst="rect">
              <a:avLst/>
            </a:prstGeom>
          </p:spPr>
        </p:pic>
        <p:sp>
          <p:nvSpPr>
            <p:cNvPr id="13" name="직사각형 12">
              <a:extLst>
                <a:ext uri="{FF2B5EF4-FFF2-40B4-BE49-F238E27FC236}">
                  <a16:creationId xmlns:a16="http://schemas.microsoft.com/office/drawing/2014/main" id="{43D8CC16-690C-46C6-BD57-FD2C6F00F823}"/>
                </a:ext>
              </a:extLst>
            </p:cNvPr>
            <p:cNvSpPr/>
            <p:nvPr/>
          </p:nvSpPr>
          <p:spPr>
            <a:xfrm rot="16200000">
              <a:off x="5954317" y="5222865"/>
              <a:ext cx="57360" cy="314253"/>
            </a:xfrm>
            <a:prstGeom prst="rect">
              <a:avLst/>
            </a:prstGeom>
            <a:solidFill>
              <a:srgbClr val="00B050"/>
            </a:solidFill>
            <a:ln w="25400" cap="flat">
              <a:noFill/>
              <a:prstDash val="solid"/>
              <a:round/>
            </a:ln>
            <a:effectLst>
              <a:outerShdw blurRad="38100" dist="23000" dir="5400000" rotWithShape="0">
                <a:srgbClr val="000000">
                  <a:alpha val="35000"/>
                </a:srgbClr>
              </a:outerShdw>
            </a:effectLst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pPr defTabSz="914400" hangingPunct="0"/>
              <a:endParaRPr lang="ko-KR" altLang="en-US" dirty="0">
                <a:solidFill>
                  <a:srgbClr val="000000"/>
                </a:solidFill>
                <a:latin typeface="+mj-lt"/>
                <a:ea typeface="+mj-ea"/>
                <a:cs typeface="+mj-cs"/>
                <a:sym typeface="Helvetica"/>
              </a:endParaRPr>
            </a:p>
          </p:txBody>
        </p:sp>
        <p:sp>
          <p:nvSpPr>
            <p:cNvPr id="14" name="직사각형 13">
              <a:extLst>
                <a:ext uri="{FF2B5EF4-FFF2-40B4-BE49-F238E27FC236}">
                  <a16:creationId xmlns:a16="http://schemas.microsoft.com/office/drawing/2014/main" id="{EF0C9000-9644-4C50-91BD-B718E85BC62D}"/>
                </a:ext>
              </a:extLst>
            </p:cNvPr>
            <p:cNvSpPr/>
            <p:nvPr/>
          </p:nvSpPr>
          <p:spPr>
            <a:xfrm rot="16200000">
              <a:off x="5902407" y="6213366"/>
              <a:ext cx="45719" cy="369328"/>
            </a:xfrm>
            <a:prstGeom prst="rect">
              <a:avLst/>
            </a:prstGeom>
            <a:solidFill>
              <a:srgbClr val="6699FF"/>
            </a:solidFill>
            <a:ln w="25400" cap="flat">
              <a:noFill/>
              <a:prstDash val="solid"/>
              <a:round/>
            </a:ln>
            <a:effectLst>
              <a:outerShdw blurRad="38100" dist="23000" dir="5400000" rotWithShape="0">
                <a:srgbClr val="000000">
                  <a:alpha val="35000"/>
                </a:srgbClr>
              </a:outerShdw>
            </a:effectLst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pPr defTabSz="914400" hangingPunct="0"/>
              <a:endParaRPr lang="ko-KR" altLang="en-US" dirty="0">
                <a:solidFill>
                  <a:srgbClr val="000000"/>
                </a:solidFill>
                <a:latin typeface="+mj-lt"/>
                <a:ea typeface="+mj-ea"/>
                <a:cs typeface="+mj-cs"/>
                <a:sym typeface="Helvetica"/>
              </a:endParaRPr>
            </a:p>
          </p:txBody>
        </p:sp>
        <p:sp>
          <p:nvSpPr>
            <p:cNvPr id="15" name="직사각형 14">
              <a:extLst>
                <a:ext uri="{FF2B5EF4-FFF2-40B4-BE49-F238E27FC236}">
                  <a16:creationId xmlns:a16="http://schemas.microsoft.com/office/drawing/2014/main" id="{2D402899-1CCC-43F7-824B-77355FA7A00C}"/>
                </a:ext>
              </a:extLst>
            </p:cNvPr>
            <p:cNvSpPr/>
            <p:nvPr/>
          </p:nvSpPr>
          <p:spPr>
            <a:xfrm rot="16200000">
              <a:off x="5902406" y="7369044"/>
              <a:ext cx="45719" cy="369328"/>
            </a:xfrm>
            <a:prstGeom prst="rect">
              <a:avLst/>
            </a:prstGeom>
            <a:solidFill>
              <a:srgbClr val="6699FF"/>
            </a:solidFill>
            <a:ln w="25400" cap="flat">
              <a:noFill/>
              <a:prstDash val="solid"/>
              <a:round/>
            </a:ln>
            <a:effectLst>
              <a:outerShdw blurRad="38100" dist="23000" dir="5400000" rotWithShape="0">
                <a:srgbClr val="000000">
                  <a:alpha val="35000"/>
                </a:srgbClr>
              </a:outerShdw>
            </a:effectLst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pPr defTabSz="914400" hangingPunct="0"/>
              <a:endParaRPr lang="ko-KR" altLang="en-US" dirty="0">
                <a:solidFill>
                  <a:srgbClr val="000000"/>
                </a:solidFill>
                <a:latin typeface="+mj-lt"/>
                <a:ea typeface="+mj-ea"/>
                <a:cs typeface="+mj-cs"/>
                <a:sym typeface="Helvetica"/>
              </a:endParaRPr>
            </a:p>
          </p:txBody>
        </p:sp>
        <p:sp>
          <p:nvSpPr>
            <p:cNvPr id="16" name="직사각형 15">
              <a:extLst>
                <a:ext uri="{FF2B5EF4-FFF2-40B4-BE49-F238E27FC236}">
                  <a16:creationId xmlns:a16="http://schemas.microsoft.com/office/drawing/2014/main" id="{70386CD1-4A6F-4529-B545-08BD9D6A4268}"/>
                </a:ext>
              </a:extLst>
            </p:cNvPr>
            <p:cNvSpPr/>
            <p:nvPr/>
          </p:nvSpPr>
          <p:spPr>
            <a:xfrm rot="16200000">
              <a:off x="5902407" y="4383886"/>
              <a:ext cx="45719" cy="369328"/>
            </a:xfrm>
            <a:prstGeom prst="rect">
              <a:avLst/>
            </a:prstGeom>
            <a:solidFill>
              <a:srgbClr val="FFC000"/>
            </a:solidFill>
            <a:ln w="25400" cap="flat">
              <a:noFill/>
              <a:prstDash val="solid"/>
              <a:round/>
            </a:ln>
            <a:effectLst>
              <a:outerShdw blurRad="38100" dist="23000" dir="5400000" rotWithShape="0">
                <a:srgbClr val="000000">
                  <a:alpha val="35000"/>
                </a:srgbClr>
              </a:outerShdw>
            </a:effectLst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pPr defTabSz="914400" hangingPunct="0"/>
              <a:endParaRPr lang="ko-KR" altLang="en-US" dirty="0">
                <a:solidFill>
                  <a:srgbClr val="000000"/>
                </a:solidFill>
                <a:latin typeface="+mj-lt"/>
                <a:ea typeface="+mj-ea"/>
                <a:cs typeface="+mj-cs"/>
                <a:sym typeface="Helvetica"/>
              </a:endParaRPr>
            </a:p>
          </p:txBody>
        </p:sp>
        <p:sp>
          <p:nvSpPr>
            <p:cNvPr id="17" name="직사각형 16">
              <a:extLst>
                <a:ext uri="{FF2B5EF4-FFF2-40B4-BE49-F238E27FC236}">
                  <a16:creationId xmlns:a16="http://schemas.microsoft.com/office/drawing/2014/main" id="{33D65030-5AFB-4631-8787-309A316F3B79}"/>
                </a:ext>
              </a:extLst>
            </p:cNvPr>
            <p:cNvSpPr/>
            <p:nvPr/>
          </p:nvSpPr>
          <p:spPr>
            <a:xfrm rot="16200000">
              <a:off x="5930722" y="-1152826"/>
              <a:ext cx="45719" cy="369328"/>
            </a:xfrm>
            <a:prstGeom prst="rect">
              <a:avLst/>
            </a:prstGeom>
            <a:solidFill>
              <a:srgbClr val="FF0000"/>
            </a:solidFill>
            <a:ln w="25400" cap="flat">
              <a:noFill/>
              <a:prstDash val="solid"/>
              <a:round/>
            </a:ln>
            <a:effectLst>
              <a:outerShdw blurRad="38100" dist="23000" dir="5400000" rotWithShape="0">
                <a:srgbClr val="000000">
                  <a:alpha val="35000"/>
                </a:srgbClr>
              </a:outerShdw>
            </a:effectLst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pPr defTabSz="914400" hangingPunct="0"/>
              <a:endParaRPr lang="ko-KR" altLang="en-US" dirty="0">
                <a:solidFill>
                  <a:srgbClr val="000000"/>
                </a:solidFill>
                <a:latin typeface="+mj-lt"/>
                <a:ea typeface="+mj-ea"/>
                <a:cs typeface="+mj-cs"/>
                <a:sym typeface="Helvetica"/>
              </a:endParaRPr>
            </a:p>
          </p:txBody>
        </p:sp>
      </p:grpSp>
      <p:grpSp>
        <p:nvGrpSpPr>
          <p:cNvPr id="18" name="그룹 17">
            <a:extLst>
              <a:ext uri="{FF2B5EF4-FFF2-40B4-BE49-F238E27FC236}">
                <a16:creationId xmlns:a16="http://schemas.microsoft.com/office/drawing/2014/main" id="{8EA7E882-7F3B-4424-AC8F-0FF97357A839}"/>
              </a:ext>
            </a:extLst>
          </p:cNvPr>
          <p:cNvGrpSpPr/>
          <p:nvPr/>
        </p:nvGrpSpPr>
        <p:grpSpPr>
          <a:xfrm>
            <a:off x="5585431" y="2406772"/>
            <a:ext cx="988114" cy="659797"/>
            <a:chOff x="4808169" y="2803128"/>
            <a:chExt cx="988113" cy="545286"/>
          </a:xfrm>
        </p:grpSpPr>
        <p:sp>
          <p:nvSpPr>
            <p:cNvPr id="19" name="말풍선: 모서리가 둥근 사각형 20">
              <a:extLst>
                <a:ext uri="{FF2B5EF4-FFF2-40B4-BE49-F238E27FC236}">
                  <a16:creationId xmlns:a16="http://schemas.microsoft.com/office/drawing/2014/main" id="{8A59572E-663A-4B67-8FBA-F50A06FA21F7}"/>
                </a:ext>
              </a:extLst>
            </p:cNvPr>
            <p:cNvSpPr/>
            <p:nvPr/>
          </p:nvSpPr>
          <p:spPr>
            <a:xfrm>
              <a:off x="4881600" y="2913671"/>
              <a:ext cx="914682" cy="408618"/>
            </a:xfrm>
            <a:prstGeom prst="wedgeRoundRectCallout">
              <a:avLst>
                <a:gd name="adj1" fmla="val 3982"/>
                <a:gd name="adj2" fmla="val 83721"/>
                <a:gd name="adj3" fmla="val 16667"/>
              </a:avLst>
            </a:prstGeom>
            <a:solidFill>
              <a:srgbClr val="FFFFFF"/>
            </a:solidFill>
            <a:ln w="25400" cap="flat">
              <a:solidFill>
                <a:schemeClr val="accent1"/>
              </a:solidFill>
              <a:prstDash val="solid"/>
              <a:round/>
            </a:ln>
            <a:effectLst>
              <a:outerShdw blurRad="38100" dist="23000" dir="5400000" rotWithShape="0">
                <a:srgbClr val="000000">
                  <a:alpha val="35000"/>
                </a:srgbClr>
              </a:outerShdw>
            </a:effectLst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pPr defTabSz="914400" hangingPunct="0"/>
              <a:endParaRPr lang="ko-KR" altLang="en-US" dirty="0">
                <a:solidFill>
                  <a:srgbClr val="000000"/>
                </a:solidFill>
                <a:latin typeface="+mj-lt"/>
                <a:ea typeface="+mj-ea"/>
                <a:cs typeface="+mj-cs"/>
                <a:sym typeface="Helvetica"/>
              </a:endParaRP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9FD104C4-01E9-454A-B1C2-7A31817A7BBA}"/>
                </a:ext>
              </a:extLst>
            </p:cNvPr>
            <p:cNvSpPr txBox="1"/>
            <p:nvPr/>
          </p:nvSpPr>
          <p:spPr>
            <a:xfrm>
              <a:off x="5082768" y="3086808"/>
              <a:ext cx="525140" cy="26160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none" lIns="45718" tIns="45718" rIns="45718" bIns="45718" numCol="1" spcCol="38100" rtlCol="0" anchor="t">
              <a:spAutoFit/>
            </a:bodyPr>
            <a:lstStyle/>
            <a:p>
              <a:pPr defTabSz="914400" hangingPunct="0"/>
              <a:r>
                <a:rPr lang="en-US" altLang="ko-KR" sz="1100" dirty="0">
                  <a:solidFill>
                    <a:srgbClr val="FF0000"/>
                  </a:solidFill>
                  <a:latin typeface="+mj-lt"/>
                  <a:ea typeface="+mj-ea"/>
                  <a:cs typeface="+mj-cs"/>
                  <a:sym typeface="Helvetica"/>
                </a:rPr>
                <a:t>Critical</a:t>
              </a:r>
              <a:endParaRPr lang="ko-KR" altLang="en-US" sz="1100" dirty="0">
                <a:solidFill>
                  <a:srgbClr val="FF0000"/>
                </a:solidFill>
                <a:latin typeface="+mj-lt"/>
                <a:ea typeface="+mj-ea"/>
                <a:cs typeface="+mj-cs"/>
                <a:sym typeface="Helvetica"/>
              </a:endParaRPr>
            </a:p>
          </p:txBody>
        </p:sp>
        <p:pic>
          <p:nvPicPr>
            <p:cNvPr id="21" name="그림 20">
              <a:extLst>
                <a:ext uri="{FF2B5EF4-FFF2-40B4-BE49-F238E27FC236}">
                  <a16:creationId xmlns:a16="http://schemas.microsoft.com/office/drawing/2014/main" id="{26AA60E0-D06D-47AE-90B7-1BD8C63A01D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6155" t="8764" r="88437" b="79579"/>
            <a:stretch/>
          </p:blipFill>
          <p:spPr>
            <a:xfrm>
              <a:off x="4808169" y="2803128"/>
              <a:ext cx="238125" cy="270503"/>
            </a:xfrm>
            <a:prstGeom prst="rect">
              <a:avLst/>
            </a:prstGeom>
          </p:spPr>
        </p:pic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7C6309A8-6F26-4582-B786-5AEC63009A7D}"/>
                </a:ext>
              </a:extLst>
            </p:cNvPr>
            <p:cNvSpPr txBox="1"/>
            <p:nvPr/>
          </p:nvSpPr>
          <p:spPr>
            <a:xfrm>
              <a:off x="4974155" y="2922934"/>
              <a:ext cx="768796" cy="24621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none" lIns="45718" tIns="45718" rIns="45718" bIns="45718" numCol="1" spcCol="38100" rtlCol="0" anchor="t">
              <a:spAutoFit/>
            </a:bodyPr>
            <a:lstStyle/>
            <a:p>
              <a:pPr defTabSz="914400" hangingPunct="0"/>
              <a:r>
                <a:rPr lang="ko-KR" altLang="en-US" sz="1000" dirty="0"/>
                <a:t>많이 </a:t>
              </a:r>
              <a:r>
                <a:rPr lang="ko-KR" altLang="en-US" sz="1000" dirty="0" err="1"/>
                <a:t>나빠요</a:t>
              </a:r>
              <a:endParaRPr lang="ko-KR" altLang="en-US" sz="1000" dirty="0">
                <a:solidFill>
                  <a:srgbClr val="000000"/>
                </a:solidFill>
                <a:latin typeface="+mj-lt"/>
                <a:ea typeface="+mj-ea"/>
                <a:cs typeface="+mj-cs"/>
                <a:sym typeface="Helvetica"/>
              </a:endParaRPr>
            </a:p>
          </p:txBody>
        </p:sp>
      </p:grpSp>
      <p:grpSp>
        <p:nvGrpSpPr>
          <p:cNvPr id="23" name="그룹 22">
            <a:extLst>
              <a:ext uri="{FF2B5EF4-FFF2-40B4-BE49-F238E27FC236}">
                <a16:creationId xmlns:a16="http://schemas.microsoft.com/office/drawing/2014/main" id="{5ED48572-A337-4D8D-BD0E-5BD7F255AC35}"/>
              </a:ext>
            </a:extLst>
          </p:cNvPr>
          <p:cNvGrpSpPr/>
          <p:nvPr/>
        </p:nvGrpSpPr>
        <p:grpSpPr>
          <a:xfrm>
            <a:off x="3577413" y="2169552"/>
            <a:ext cx="971405" cy="681458"/>
            <a:chOff x="4574089" y="4397899"/>
            <a:chExt cx="1049101" cy="623824"/>
          </a:xfrm>
        </p:grpSpPr>
        <p:sp>
          <p:nvSpPr>
            <p:cNvPr id="24" name="말풍선: 모서리가 둥근 사각형 25">
              <a:extLst>
                <a:ext uri="{FF2B5EF4-FFF2-40B4-BE49-F238E27FC236}">
                  <a16:creationId xmlns:a16="http://schemas.microsoft.com/office/drawing/2014/main" id="{3F738EC4-1D1C-4264-99C0-1DFA7840B703}"/>
                </a:ext>
              </a:extLst>
            </p:cNvPr>
            <p:cNvSpPr/>
            <p:nvPr/>
          </p:nvSpPr>
          <p:spPr>
            <a:xfrm>
              <a:off x="4690790" y="4532391"/>
              <a:ext cx="932400" cy="452612"/>
            </a:xfrm>
            <a:prstGeom prst="wedgeRoundRectCallout">
              <a:avLst>
                <a:gd name="adj1" fmla="val 2717"/>
                <a:gd name="adj2" fmla="val 78049"/>
                <a:gd name="adj3" fmla="val 16667"/>
              </a:avLst>
            </a:prstGeom>
            <a:solidFill>
              <a:srgbClr val="FFFFFF"/>
            </a:solidFill>
            <a:ln w="25400" cap="flat">
              <a:solidFill>
                <a:schemeClr val="accent1"/>
              </a:solidFill>
              <a:prstDash val="solid"/>
              <a:round/>
            </a:ln>
            <a:effectLst>
              <a:outerShdw blurRad="38100" dist="23000" dir="5400000" rotWithShape="0">
                <a:srgbClr val="000000">
                  <a:alpha val="35000"/>
                </a:srgbClr>
              </a:outerShdw>
            </a:effectLst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pPr defTabSz="914400" hangingPunct="0"/>
              <a:endParaRPr lang="ko-KR" altLang="en-US">
                <a:solidFill>
                  <a:srgbClr val="000000"/>
                </a:solidFill>
                <a:latin typeface="+mj-lt"/>
                <a:ea typeface="+mj-ea"/>
                <a:cs typeface="+mj-cs"/>
                <a:sym typeface="Helvetica"/>
              </a:endParaRP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342F7506-6BED-403A-87C1-6F81A322C3A2}"/>
                </a:ext>
              </a:extLst>
            </p:cNvPr>
            <p:cNvSpPr txBox="1"/>
            <p:nvPr/>
          </p:nvSpPr>
          <p:spPr>
            <a:xfrm>
              <a:off x="4910177" y="4731951"/>
              <a:ext cx="471926" cy="28977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none" lIns="45718" tIns="45718" rIns="45718" bIns="45718" numCol="1" spcCol="38100" rtlCol="0" anchor="t">
              <a:spAutoFit/>
            </a:bodyPr>
            <a:lstStyle/>
            <a:p>
              <a:pPr defTabSz="914400" hangingPunct="0"/>
              <a:r>
                <a:rPr lang="en-US" altLang="ko-KR" sz="1100" dirty="0">
                  <a:solidFill>
                    <a:schemeClr val="accent6">
                      <a:lumMod val="75000"/>
                    </a:schemeClr>
                  </a:solidFill>
                  <a:latin typeface="+mj-lt"/>
                  <a:ea typeface="+mj-ea"/>
                  <a:cs typeface="+mj-cs"/>
                  <a:sym typeface="Helvetica"/>
                </a:rPr>
                <a:t>Weak</a:t>
              </a:r>
              <a:endParaRPr lang="ko-KR" altLang="en-US" sz="1100" dirty="0">
                <a:solidFill>
                  <a:schemeClr val="accent6">
                    <a:lumMod val="75000"/>
                  </a:schemeClr>
                </a:solidFill>
                <a:latin typeface="+mj-lt"/>
                <a:ea typeface="+mj-ea"/>
                <a:cs typeface="+mj-cs"/>
                <a:sym typeface="Helvetica"/>
              </a:endParaRP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BD3BEF4B-0A90-4356-80BA-68EE08B42A47}"/>
                </a:ext>
              </a:extLst>
            </p:cNvPr>
            <p:cNvSpPr txBox="1"/>
            <p:nvPr/>
          </p:nvSpPr>
          <p:spPr>
            <a:xfrm>
              <a:off x="4744731" y="4552688"/>
              <a:ext cx="835481" cy="27272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none" lIns="45718" tIns="45718" rIns="45718" bIns="45718" numCol="1" spcCol="38100" rtlCol="0" anchor="t">
              <a:spAutoFit/>
            </a:bodyPr>
            <a:lstStyle/>
            <a:p>
              <a:pPr defTabSz="914400" hangingPunct="0"/>
              <a:r>
                <a:rPr lang="ko-KR" altLang="en-US" sz="1000" dirty="0"/>
                <a:t>약간 </a:t>
              </a:r>
              <a:r>
                <a:rPr lang="ko-KR" altLang="en-US" sz="1000" dirty="0" err="1"/>
                <a:t>나빠요</a:t>
              </a:r>
              <a:endParaRPr lang="ko-KR" altLang="en-US" sz="1000" dirty="0">
                <a:solidFill>
                  <a:srgbClr val="000000"/>
                </a:solidFill>
                <a:latin typeface="+mj-lt"/>
                <a:ea typeface="+mj-ea"/>
                <a:cs typeface="+mj-cs"/>
                <a:sym typeface="Helvetica"/>
              </a:endParaRPr>
            </a:p>
          </p:txBody>
        </p:sp>
        <p:pic>
          <p:nvPicPr>
            <p:cNvPr id="27" name="그림 26">
              <a:extLst>
                <a:ext uri="{FF2B5EF4-FFF2-40B4-BE49-F238E27FC236}">
                  <a16:creationId xmlns:a16="http://schemas.microsoft.com/office/drawing/2014/main" id="{8D6F6ABB-8F5B-443C-96FA-1F4EF01E26B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20874" t="10507" r="73502" b="79373"/>
            <a:stretch/>
          </p:blipFill>
          <p:spPr>
            <a:xfrm>
              <a:off x="4574089" y="4397899"/>
              <a:ext cx="247651" cy="234820"/>
            </a:xfrm>
            <a:prstGeom prst="rect">
              <a:avLst/>
            </a:prstGeom>
          </p:spPr>
        </p:pic>
      </p:grpSp>
      <p:grpSp>
        <p:nvGrpSpPr>
          <p:cNvPr id="28" name="그룹 27">
            <a:extLst>
              <a:ext uri="{FF2B5EF4-FFF2-40B4-BE49-F238E27FC236}">
                <a16:creationId xmlns:a16="http://schemas.microsoft.com/office/drawing/2014/main" id="{1A60DE8E-CB7E-40E1-A533-D05CE2B904FF}"/>
              </a:ext>
            </a:extLst>
          </p:cNvPr>
          <p:cNvGrpSpPr/>
          <p:nvPr/>
        </p:nvGrpSpPr>
        <p:grpSpPr>
          <a:xfrm>
            <a:off x="2373249" y="2356968"/>
            <a:ext cx="799324" cy="534974"/>
            <a:chOff x="4821740" y="5165549"/>
            <a:chExt cx="799324" cy="442127"/>
          </a:xfrm>
        </p:grpSpPr>
        <p:sp>
          <p:nvSpPr>
            <p:cNvPr id="29" name="말풍선: 모서리가 둥근 사각형 30">
              <a:extLst>
                <a:ext uri="{FF2B5EF4-FFF2-40B4-BE49-F238E27FC236}">
                  <a16:creationId xmlns:a16="http://schemas.microsoft.com/office/drawing/2014/main" id="{7AA9EC7F-8259-43AE-807F-4A764048B6E5}"/>
                </a:ext>
              </a:extLst>
            </p:cNvPr>
            <p:cNvSpPr/>
            <p:nvPr/>
          </p:nvSpPr>
          <p:spPr>
            <a:xfrm>
              <a:off x="4821740" y="5165549"/>
              <a:ext cx="799324" cy="408618"/>
            </a:xfrm>
            <a:prstGeom prst="wedgeRoundRectCallout">
              <a:avLst>
                <a:gd name="adj1" fmla="val 20091"/>
                <a:gd name="adj2" fmla="val 73459"/>
                <a:gd name="adj3" fmla="val 16667"/>
              </a:avLst>
            </a:prstGeom>
            <a:solidFill>
              <a:srgbClr val="FFFFFF"/>
            </a:solidFill>
            <a:ln w="25400" cap="flat">
              <a:solidFill>
                <a:schemeClr val="accent1"/>
              </a:solidFill>
              <a:prstDash val="solid"/>
              <a:round/>
            </a:ln>
            <a:effectLst>
              <a:outerShdw blurRad="38100" dist="23000" dir="5400000" rotWithShape="0">
                <a:srgbClr val="000000">
                  <a:alpha val="35000"/>
                </a:srgbClr>
              </a:outerShdw>
            </a:effectLst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pPr defTabSz="914400" hangingPunct="0"/>
              <a:endParaRPr lang="ko-KR" altLang="en-US">
                <a:solidFill>
                  <a:srgbClr val="00B050"/>
                </a:solidFill>
                <a:latin typeface="+mj-lt"/>
                <a:ea typeface="+mj-ea"/>
                <a:cs typeface="+mj-cs"/>
                <a:sym typeface="Helvetica"/>
              </a:endParaRPr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E7995F1B-8D18-4DC4-B215-D57CD4D672B7}"/>
                </a:ext>
              </a:extLst>
            </p:cNvPr>
            <p:cNvSpPr txBox="1"/>
            <p:nvPr/>
          </p:nvSpPr>
          <p:spPr>
            <a:xfrm>
              <a:off x="4938918" y="5346070"/>
              <a:ext cx="547582" cy="26160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t">
              <a:spAutoFit/>
            </a:bodyPr>
            <a:lstStyle/>
            <a:p>
              <a:pPr defTabSz="914400" hangingPunct="0"/>
              <a:r>
                <a:rPr lang="en-US" altLang="ko-KR" sz="1100" dirty="0">
                  <a:solidFill>
                    <a:srgbClr val="00B050"/>
                  </a:solidFill>
                  <a:latin typeface="+mj-lt"/>
                  <a:ea typeface="+mj-ea"/>
                  <a:cs typeface="+mj-cs"/>
                  <a:sym typeface="Helvetica"/>
                </a:rPr>
                <a:t>Normal</a:t>
              </a:r>
              <a:endParaRPr lang="ko-KR" altLang="en-US" sz="1100" dirty="0">
                <a:solidFill>
                  <a:srgbClr val="00B050"/>
                </a:solidFill>
                <a:latin typeface="+mj-lt"/>
                <a:ea typeface="+mj-ea"/>
                <a:cs typeface="+mj-cs"/>
                <a:sym typeface="Helvetica"/>
              </a:endParaRPr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43728879-B4FF-4D80-84C3-FC4DA588465F}"/>
                </a:ext>
              </a:extLst>
            </p:cNvPr>
            <p:cNvSpPr txBox="1"/>
            <p:nvPr/>
          </p:nvSpPr>
          <p:spPr>
            <a:xfrm>
              <a:off x="4871693" y="5166177"/>
              <a:ext cx="733530" cy="24621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none" lIns="45718" tIns="45718" rIns="45718" bIns="45718" numCol="1" spcCol="38100" rtlCol="0" anchor="t">
              <a:spAutoFit/>
            </a:bodyPr>
            <a:lstStyle/>
            <a:p>
              <a:pPr defTabSz="914400" hangingPunct="0"/>
              <a:r>
                <a:rPr lang="ko-KR" altLang="en-US" sz="1000" dirty="0" err="1"/>
                <a:t>보통이에요</a:t>
              </a:r>
              <a:endParaRPr lang="ko-KR" altLang="en-US" sz="1000" dirty="0">
                <a:solidFill>
                  <a:srgbClr val="000000"/>
                </a:solidFill>
                <a:latin typeface="+mj-lt"/>
                <a:ea typeface="+mj-ea"/>
                <a:cs typeface="+mj-cs"/>
                <a:sym typeface="Helvetica"/>
              </a:endParaRPr>
            </a:p>
          </p:txBody>
        </p:sp>
      </p:grpSp>
      <p:grpSp>
        <p:nvGrpSpPr>
          <p:cNvPr id="32" name="그룹 31">
            <a:extLst>
              <a:ext uri="{FF2B5EF4-FFF2-40B4-BE49-F238E27FC236}">
                <a16:creationId xmlns:a16="http://schemas.microsoft.com/office/drawing/2014/main" id="{535CAFE5-BB8E-440E-A351-E99F213E093F}"/>
              </a:ext>
            </a:extLst>
          </p:cNvPr>
          <p:cNvGrpSpPr/>
          <p:nvPr/>
        </p:nvGrpSpPr>
        <p:grpSpPr>
          <a:xfrm>
            <a:off x="1029716" y="2275138"/>
            <a:ext cx="743334" cy="626187"/>
            <a:chOff x="4924589" y="5800033"/>
            <a:chExt cx="743334" cy="517510"/>
          </a:xfrm>
        </p:grpSpPr>
        <p:sp>
          <p:nvSpPr>
            <p:cNvPr id="33" name="말풍선: 모서리가 둥근 사각형 34">
              <a:extLst>
                <a:ext uri="{FF2B5EF4-FFF2-40B4-BE49-F238E27FC236}">
                  <a16:creationId xmlns:a16="http://schemas.microsoft.com/office/drawing/2014/main" id="{D0941325-2139-47AE-A3E9-21569DC0A52C}"/>
                </a:ext>
              </a:extLst>
            </p:cNvPr>
            <p:cNvSpPr/>
            <p:nvPr/>
          </p:nvSpPr>
          <p:spPr>
            <a:xfrm>
              <a:off x="4953000" y="5890421"/>
              <a:ext cx="688319" cy="408618"/>
            </a:xfrm>
            <a:prstGeom prst="wedgeRoundRectCallout">
              <a:avLst>
                <a:gd name="adj1" fmla="val 36496"/>
                <a:gd name="adj2" fmla="val 84188"/>
                <a:gd name="adj3" fmla="val 16667"/>
              </a:avLst>
            </a:prstGeom>
            <a:solidFill>
              <a:srgbClr val="FFFFFF"/>
            </a:solidFill>
            <a:ln w="25400" cap="flat">
              <a:solidFill>
                <a:schemeClr val="accent1"/>
              </a:solidFill>
              <a:prstDash val="solid"/>
              <a:round/>
            </a:ln>
            <a:effectLst>
              <a:outerShdw blurRad="38100" dist="23000" dir="5400000" rotWithShape="0">
                <a:srgbClr val="000000">
                  <a:alpha val="35000"/>
                </a:srgbClr>
              </a:outerShdw>
            </a:effectLst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pPr defTabSz="914400" hangingPunct="0"/>
              <a:endParaRPr lang="ko-KR" altLang="en-US">
                <a:solidFill>
                  <a:srgbClr val="000000"/>
                </a:solidFill>
                <a:latin typeface="+mj-lt"/>
                <a:ea typeface="+mj-ea"/>
                <a:cs typeface="+mj-cs"/>
                <a:sym typeface="Helvetica"/>
              </a:endParaRP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C9B1E4F1-797D-4655-B8E3-218224680591}"/>
                </a:ext>
              </a:extLst>
            </p:cNvPr>
            <p:cNvSpPr txBox="1"/>
            <p:nvPr/>
          </p:nvSpPr>
          <p:spPr>
            <a:xfrm>
              <a:off x="5072675" y="6055937"/>
              <a:ext cx="595248" cy="26160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t">
              <a:spAutoFit/>
            </a:bodyPr>
            <a:lstStyle/>
            <a:p>
              <a:pPr defTabSz="914400" hangingPunct="0"/>
              <a:r>
                <a:rPr lang="en-US" altLang="ko-KR" sz="1100" dirty="0">
                  <a:solidFill>
                    <a:srgbClr val="6699FF"/>
                  </a:solidFill>
                  <a:latin typeface="+mj-lt"/>
                  <a:ea typeface="+mj-ea"/>
                  <a:cs typeface="+mj-cs"/>
                  <a:sym typeface="Helvetica"/>
                </a:rPr>
                <a:t>Strong</a:t>
              </a:r>
              <a:endParaRPr lang="ko-KR" altLang="en-US" sz="1100" dirty="0">
                <a:solidFill>
                  <a:srgbClr val="6699FF"/>
                </a:solidFill>
                <a:latin typeface="+mj-lt"/>
                <a:ea typeface="+mj-ea"/>
                <a:cs typeface="+mj-cs"/>
                <a:sym typeface="Helvetica"/>
              </a:endParaRPr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B88DB5E2-8A6E-43EC-AE22-3A8221D1A93B}"/>
                </a:ext>
              </a:extLst>
            </p:cNvPr>
            <p:cNvSpPr txBox="1"/>
            <p:nvPr/>
          </p:nvSpPr>
          <p:spPr>
            <a:xfrm>
              <a:off x="5035600" y="5913726"/>
              <a:ext cx="605290" cy="24621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none" lIns="45718" tIns="45718" rIns="45718" bIns="45718" numCol="1" spcCol="38100" rtlCol="0" anchor="t">
              <a:spAutoFit/>
            </a:bodyPr>
            <a:lstStyle/>
            <a:p>
              <a:pPr defTabSz="914400" hangingPunct="0"/>
              <a:r>
                <a:rPr lang="ko-KR" altLang="en-US" sz="1000" dirty="0"/>
                <a:t>건강해요</a:t>
              </a:r>
              <a:endParaRPr lang="ko-KR" altLang="en-US" sz="1000" dirty="0">
                <a:solidFill>
                  <a:srgbClr val="000000"/>
                </a:solidFill>
                <a:latin typeface="+mj-lt"/>
                <a:ea typeface="+mj-ea"/>
                <a:cs typeface="+mj-cs"/>
                <a:sym typeface="Helvetica"/>
              </a:endParaRPr>
            </a:p>
          </p:txBody>
        </p:sp>
        <p:pic>
          <p:nvPicPr>
            <p:cNvPr id="36" name="그림 35">
              <a:extLst>
                <a:ext uri="{FF2B5EF4-FFF2-40B4-BE49-F238E27FC236}">
                  <a16:creationId xmlns:a16="http://schemas.microsoft.com/office/drawing/2014/main" id="{D5A50CA1-9A8D-4F10-88A8-ED865C381C2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35288" t="10929" r="59896" b="79506"/>
            <a:stretch/>
          </p:blipFill>
          <p:spPr>
            <a:xfrm>
              <a:off x="4924589" y="5800033"/>
              <a:ext cx="212089" cy="221932"/>
            </a:xfrm>
            <a:prstGeom prst="rect">
              <a:avLst/>
            </a:prstGeom>
          </p:spPr>
        </p:pic>
      </p:grpSp>
      <p:sp>
        <p:nvSpPr>
          <p:cNvPr id="37" name="TextBox 36">
            <a:extLst>
              <a:ext uri="{FF2B5EF4-FFF2-40B4-BE49-F238E27FC236}">
                <a16:creationId xmlns:a16="http://schemas.microsoft.com/office/drawing/2014/main" id="{1037097B-B4A2-4012-888C-83C930A97E7F}"/>
              </a:ext>
            </a:extLst>
          </p:cNvPr>
          <p:cNvSpPr txBox="1"/>
          <p:nvPr/>
        </p:nvSpPr>
        <p:spPr>
          <a:xfrm>
            <a:off x="3305362" y="2793797"/>
            <a:ext cx="312172" cy="31654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t">
            <a:spAutoFit/>
          </a:bodyPr>
          <a:lstStyle/>
          <a:p>
            <a:pPr defTabSz="914400" hangingPunct="0"/>
            <a:r>
              <a:rPr lang="en-US" altLang="ko-KR" sz="1100" dirty="0">
                <a:solidFill>
                  <a:srgbClr val="00B050"/>
                </a:solidFill>
                <a:latin typeface="+mj-lt"/>
                <a:ea typeface="+mj-ea"/>
                <a:cs typeface="+mj-cs"/>
                <a:sym typeface="Helvetica"/>
              </a:rPr>
              <a:t>15</a:t>
            </a:r>
            <a:endParaRPr lang="ko-KR" altLang="en-US" sz="1100" dirty="0">
              <a:solidFill>
                <a:srgbClr val="00B050"/>
              </a:solidFill>
              <a:latin typeface="+mj-lt"/>
              <a:ea typeface="+mj-ea"/>
              <a:cs typeface="+mj-cs"/>
              <a:sym typeface="Helvetica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EE4E3EDC-B269-4C00-B3ED-C6620A7E41B4}"/>
              </a:ext>
            </a:extLst>
          </p:cNvPr>
          <p:cNvSpPr txBox="1"/>
          <p:nvPr/>
        </p:nvSpPr>
        <p:spPr>
          <a:xfrm>
            <a:off x="4534634" y="2796849"/>
            <a:ext cx="312172" cy="31654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t">
            <a:spAutoFit/>
          </a:bodyPr>
          <a:lstStyle/>
          <a:p>
            <a:pPr defTabSz="914400" hangingPunct="0"/>
            <a:r>
              <a:rPr lang="en-US" altLang="ko-KR" sz="1100" dirty="0">
                <a:solidFill>
                  <a:schemeClr val="accent6">
                    <a:lumMod val="75000"/>
                  </a:schemeClr>
                </a:solidFill>
              </a:rPr>
              <a:t>2</a:t>
            </a:r>
            <a:r>
              <a:rPr lang="en-US" altLang="ko-KR" sz="1100" dirty="0">
                <a:solidFill>
                  <a:schemeClr val="accent6">
                    <a:lumMod val="75000"/>
                  </a:schemeClr>
                </a:solidFill>
                <a:latin typeface="+mj-lt"/>
                <a:ea typeface="+mj-ea"/>
                <a:cs typeface="+mj-cs"/>
                <a:sym typeface="Helvetica"/>
              </a:rPr>
              <a:t>5</a:t>
            </a:r>
            <a:endParaRPr lang="ko-KR" altLang="en-US" sz="1100" dirty="0">
              <a:solidFill>
                <a:schemeClr val="accent6">
                  <a:lumMod val="75000"/>
                </a:schemeClr>
              </a:solidFill>
              <a:latin typeface="+mj-lt"/>
              <a:ea typeface="+mj-ea"/>
              <a:cs typeface="+mj-cs"/>
              <a:sym typeface="Helvetica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094336EF-2983-4E80-97E3-880502FFADBC}"/>
              </a:ext>
            </a:extLst>
          </p:cNvPr>
          <p:cNvSpPr txBox="1"/>
          <p:nvPr/>
        </p:nvSpPr>
        <p:spPr>
          <a:xfrm>
            <a:off x="10009417" y="2813677"/>
            <a:ext cx="383967" cy="31654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t">
            <a:spAutoFit/>
          </a:bodyPr>
          <a:lstStyle/>
          <a:p>
            <a:pPr defTabSz="914400" hangingPunct="0"/>
            <a:r>
              <a:rPr lang="en-US" altLang="ko-KR" sz="1100" dirty="0">
                <a:solidFill>
                  <a:srgbClr val="FF0000"/>
                </a:solidFill>
                <a:latin typeface="+mj-lt"/>
                <a:ea typeface="+mj-ea"/>
                <a:cs typeface="+mj-cs"/>
                <a:sym typeface="Helvetica"/>
              </a:rPr>
              <a:t>100</a:t>
            </a:r>
            <a:endParaRPr lang="ko-KR" altLang="en-US" sz="1100" dirty="0">
              <a:solidFill>
                <a:srgbClr val="FF0000"/>
              </a:solidFill>
              <a:latin typeface="+mj-lt"/>
              <a:ea typeface="+mj-ea"/>
              <a:cs typeface="+mj-cs"/>
              <a:sym typeface="Helvetica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0B75ECC1-7C6B-44A2-95F7-B1D1DCB0089D}"/>
              </a:ext>
            </a:extLst>
          </p:cNvPr>
          <p:cNvSpPr txBox="1"/>
          <p:nvPr/>
        </p:nvSpPr>
        <p:spPr>
          <a:xfrm>
            <a:off x="1580383" y="2793340"/>
            <a:ext cx="60048" cy="31654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t">
            <a:spAutoFit/>
          </a:bodyPr>
          <a:lstStyle/>
          <a:p>
            <a:pPr defTabSz="914400" hangingPunct="0"/>
            <a:r>
              <a:rPr lang="en-US" altLang="ko-KR" sz="1100" dirty="0">
                <a:solidFill>
                  <a:srgbClr val="6699FF"/>
                </a:solidFill>
                <a:latin typeface="+mj-lt"/>
                <a:ea typeface="+mj-ea"/>
                <a:cs typeface="+mj-cs"/>
                <a:sym typeface="Helvetica"/>
              </a:rPr>
              <a:t>0</a:t>
            </a:r>
            <a:endParaRPr lang="ko-KR" altLang="en-US" sz="1100" dirty="0">
              <a:solidFill>
                <a:srgbClr val="6699FF"/>
              </a:solidFill>
              <a:latin typeface="+mj-lt"/>
              <a:ea typeface="+mj-ea"/>
              <a:cs typeface="+mj-cs"/>
              <a:sym typeface="Helvetica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04F19C4F-4F73-4BC4-9913-82A66DF3400D}"/>
              </a:ext>
            </a:extLst>
          </p:cNvPr>
          <p:cNvSpPr txBox="1"/>
          <p:nvPr/>
        </p:nvSpPr>
        <p:spPr>
          <a:xfrm>
            <a:off x="2061144" y="2694231"/>
            <a:ext cx="312172" cy="31654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t">
            <a:spAutoFit/>
          </a:bodyPr>
          <a:lstStyle/>
          <a:p>
            <a:pPr defTabSz="914400" hangingPunct="0"/>
            <a:r>
              <a:rPr lang="en-US" altLang="ko-KR" sz="1100" dirty="0">
                <a:solidFill>
                  <a:srgbClr val="6699FF"/>
                </a:solidFill>
                <a:latin typeface="+mj-lt"/>
                <a:ea typeface="+mj-ea"/>
                <a:cs typeface="+mj-cs"/>
                <a:sym typeface="Helvetica"/>
              </a:rPr>
              <a:t>10</a:t>
            </a:r>
            <a:endParaRPr lang="ko-KR" altLang="en-US" sz="1100" dirty="0">
              <a:solidFill>
                <a:srgbClr val="6699FF"/>
              </a:solidFill>
              <a:latin typeface="+mj-lt"/>
              <a:ea typeface="+mj-ea"/>
              <a:cs typeface="+mj-cs"/>
              <a:sym typeface="Helvetica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DBCE32C1-4674-467D-A8E3-C1B1E9909AF9}"/>
              </a:ext>
            </a:extLst>
          </p:cNvPr>
          <p:cNvSpPr txBox="1"/>
          <p:nvPr/>
        </p:nvSpPr>
        <p:spPr>
          <a:xfrm>
            <a:off x="9306130" y="2225542"/>
            <a:ext cx="1323435" cy="707573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45718" tIns="45718" rIns="45718" bIns="45718" numCol="1" spcCol="38100" rtlCol="0" anchor="t">
            <a:spAutoFit/>
          </a:bodyPr>
          <a:lstStyle/>
          <a:p>
            <a:pPr defTabSz="914400" hangingPunct="0"/>
            <a:r>
              <a:rPr lang="ko-KR" altLang="en-US" sz="1600" b="1" dirty="0"/>
              <a:t>피부건강상태</a:t>
            </a:r>
            <a:endParaRPr lang="en-US" altLang="ko-KR" sz="1600" b="1" dirty="0">
              <a:solidFill>
                <a:srgbClr val="000000"/>
              </a:solidFill>
              <a:latin typeface="+mj-lt"/>
              <a:ea typeface="+mj-ea"/>
              <a:cs typeface="+mj-cs"/>
              <a:sym typeface="Helvetica"/>
            </a:endParaRPr>
          </a:p>
          <a:p>
            <a:pPr algn="ctr" defTabSz="914400" hangingPunct="0"/>
            <a:r>
              <a:rPr lang="en-US" altLang="ko-KR" sz="1600" b="1" dirty="0">
                <a:solidFill>
                  <a:srgbClr val="000000"/>
                </a:solidFill>
                <a:latin typeface="+mj-lt"/>
                <a:ea typeface="+mj-ea"/>
                <a:cs typeface="+mj-cs"/>
                <a:sym typeface="Helvetica"/>
              </a:rPr>
              <a:t>(</a:t>
            </a:r>
            <a:r>
              <a:rPr lang="en-US" altLang="ko-KR" sz="1600" b="1" dirty="0"/>
              <a:t>TEWL)</a:t>
            </a:r>
            <a:endParaRPr lang="ko-KR" altLang="en-US" sz="1600" b="1" dirty="0">
              <a:solidFill>
                <a:srgbClr val="000000"/>
              </a:solidFill>
              <a:latin typeface="+mj-lt"/>
              <a:ea typeface="+mj-ea"/>
              <a:cs typeface="+mj-cs"/>
              <a:sym typeface="Helvetica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8D40167B-87D3-4427-A040-39527878405D}"/>
              </a:ext>
            </a:extLst>
          </p:cNvPr>
          <p:cNvSpPr txBox="1"/>
          <p:nvPr/>
        </p:nvSpPr>
        <p:spPr>
          <a:xfrm>
            <a:off x="9394075" y="5332934"/>
            <a:ext cx="1353484" cy="707573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t">
            <a:spAutoFit/>
          </a:bodyPr>
          <a:lstStyle/>
          <a:p>
            <a:pPr algn="ctr" defTabSz="914400" hangingPunct="0"/>
            <a:r>
              <a:rPr lang="ko-KR" altLang="en-US" sz="1600" b="1" dirty="0" err="1">
                <a:solidFill>
                  <a:srgbClr val="000000"/>
                </a:solidFill>
                <a:latin typeface="+mj-lt"/>
                <a:ea typeface="+mj-ea"/>
                <a:cs typeface="+mj-cs"/>
                <a:sym typeface="Helvetica"/>
              </a:rPr>
              <a:t>피부보습상태</a:t>
            </a:r>
            <a:r>
              <a:rPr lang="en-US" altLang="ko-KR" sz="1600" b="1" dirty="0">
                <a:solidFill>
                  <a:srgbClr val="000000"/>
                </a:solidFill>
                <a:latin typeface="+mj-lt"/>
                <a:ea typeface="+mj-ea"/>
                <a:cs typeface="+mj-cs"/>
                <a:sym typeface="Helvetica"/>
              </a:rPr>
              <a:t>(SCH</a:t>
            </a:r>
            <a:r>
              <a:rPr lang="en-US" altLang="ko-KR" sz="1600" b="1" dirty="0"/>
              <a:t>)</a:t>
            </a:r>
            <a:endParaRPr lang="ko-KR" altLang="en-US" sz="1600" b="1" dirty="0">
              <a:solidFill>
                <a:srgbClr val="000000"/>
              </a:solidFill>
              <a:latin typeface="+mj-lt"/>
              <a:ea typeface="+mj-ea"/>
              <a:cs typeface="+mj-cs"/>
              <a:sym typeface="Helvetica"/>
            </a:endParaRPr>
          </a:p>
        </p:txBody>
      </p:sp>
      <p:grpSp>
        <p:nvGrpSpPr>
          <p:cNvPr id="44" name="그룹 43">
            <a:extLst>
              <a:ext uri="{FF2B5EF4-FFF2-40B4-BE49-F238E27FC236}">
                <a16:creationId xmlns:a16="http://schemas.microsoft.com/office/drawing/2014/main" id="{43FD3766-9864-4E37-9756-9C04CCC6A0F9}"/>
              </a:ext>
            </a:extLst>
          </p:cNvPr>
          <p:cNvGrpSpPr/>
          <p:nvPr/>
        </p:nvGrpSpPr>
        <p:grpSpPr>
          <a:xfrm>
            <a:off x="8324928" y="5415303"/>
            <a:ext cx="591227" cy="799927"/>
            <a:chOff x="9282552" y="5884924"/>
            <a:chExt cx="429666" cy="480442"/>
          </a:xfrm>
        </p:grpSpPr>
        <p:pic>
          <p:nvPicPr>
            <p:cNvPr id="45" name="그림 44">
              <a:extLst>
                <a:ext uri="{FF2B5EF4-FFF2-40B4-BE49-F238E27FC236}">
                  <a16:creationId xmlns:a16="http://schemas.microsoft.com/office/drawing/2014/main" id="{90CCF280-956F-4ACC-B7C5-7831B782E40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6488" t="966" r="7459" b="2412"/>
            <a:stretch/>
          </p:blipFill>
          <p:spPr>
            <a:xfrm>
              <a:off x="9464713" y="5988661"/>
              <a:ext cx="247505" cy="376705"/>
            </a:xfrm>
            <a:prstGeom prst="rect">
              <a:avLst/>
            </a:prstGeom>
          </p:spPr>
        </p:pic>
        <p:pic>
          <p:nvPicPr>
            <p:cNvPr id="46" name="그림 45">
              <a:extLst>
                <a:ext uri="{FF2B5EF4-FFF2-40B4-BE49-F238E27FC236}">
                  <a16:creationId xmlns:a16="http://schemas.microsoft.com/office/drawing/2014/main" id="{D583027E-4BFF-4428-B367-B72B825EE3E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9353212" y="5884924"/>
              <a:ext cx="166477" cy="261606"/>
            </a:xfrm>
            <a:prstGeom prst="rect">
              <a:avLst/>
            </a:prstGeom>
          </p:spPr>
        </p:pic>
        <p:pic>
          <p:nvPicPr>
            <p:cNvPr id="47" name="그림 46">
              <a:extLst>
                <a:ext uri="{FF2B5EF4-FFF2-40B4-BE49-F238E27FC236}">
                  <a16:creationId xmlns:a16="http://schemas.microsoft.com/office/drawing/2014/main" id="{A99C7166-9F13-4FB4-9671-CC1A9D5F026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9282552" y="6125231"/>
              <a:ext cx="141319" cy="222072"/>
            </a:xfrm>
            <a:prstGeom prst="rect">
              <a:avLst/>
            </a:prstGeom>
          </p:spPr>
        </p:pic>
      </p:grpSp>
      <p:sp>
        <p:nvSpPr>
          <p:cNvPr id="48" name="TextBox 47">
            <a:extLst>
              <a:ext uri="{FF2B5EF4-FFF2-40B4-BE49-F238E27FC236}">
                <a16:creationId xmlns:a16="http://schemas.microsoft.com/office/drawing/2014/main" id="{B1A8A352-81B4-47FE-9D47-5748AF6FEF7E}"/>
              </a:ext>
            </a:extLst>
          </p:cNvPr>
          <p:cNvSpPr txBox="1"/>
          <p:nvPr/>
        </p:nvSpPr>
        <p:spPr>
          <a:xfrm>
            <a:off x="8691446" y="5366865"/>
            <a:ext cx="416737" cy="31654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t">
            <a:spAutoFit/>
          </a:bodyPr>
          <a:lstStyle/>
          <a:p>
            <a:pPr defTabSz="914400" hangingPunct="0"/>
            <a:r>
              <a:rPr lang="en-US" altLang="ko-KR" sz="1100" dirty="0">
                <a:solidFill>
                  <a:srgbClr val="6699FF"/>
                </a:solidFill>
                <a:latin typeface="+mj-lt"/>
                <a:ea typeface="+mj-ea"/>
                <a:cs typeface="+mj-cs"/>
                <a:sym typeface="Helvetica"/>
              </a:rPr>
              <a:t>80</a:t>
            </a:r>
            <a:endParaRPr lang="ko-KR" altLang="en-US" sz="1100" dirty="0">
              <a:solidFill>
                <a:srgbClr val="6699FF"/>
              </a:solidFill>
              <a:latin typeface="+mj-lt"/>
              <a:ea typeface="+mj-ea"/>
              <a:cs typeface="+mj-cs"/>
              <a:sym typeface="Helvetica"/>
            </a:endParaRP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8B69BE76-FCAB-4699-8138-608CDD791EFD}"/>
              </a:ext>
            </a:extLst>
          </p:cNvPr>
          <p:cNvSpPr txBox="1"/>
          <p:nvPr/>
        </p:nvSpPr>
        <p:spPr>
          <a:xfrm>
            <a:off x="6855849" y="5343288"/>
            <a:ext cx="312172" cy="31654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t">
            <a:spAutoFit/>
          </a:bodyPr>
          <a:lstStyle/>
          <a:p>
            <a:pPr defTabSz="914400" hangingPunct="0"/>
            <a:r>
              <a:rPr lang="en-US" altLang="ko-KR" sz="1100" dirty="0">
                <a:solidFill>
                  <a:srgbClr val="6699FF"/>
                </a:solidFill>
              </a:rPr>
              <a:t>6</a:t>
            </a:r>
            <a:r>
              <a:rPr lang="en-US" altLang="ko-KR" sz="1100" dirty="0">
                <a:solidFill>
                  <a:srgbClr val="6699FF"/>
                </a:solidFill>
                <a:latin typeface="+mj-lt"/>
                <a:ea typeface="+mj-ea"/>
                <a:cs typeface="+mj-cs"/>
                <a:sym typeface="Helvetica"/>
              </a:rPr>
              <a:t>0</a:t>
            </a:r>
            <a:endParaRPr lang="ko-KR" altLang="en-US" sz="1100" dirty="0">
              <a:solidFill>
                <a:srgbClr val="6699FF"/>
              </a:solidFill>
              <a:latin typeface="+mj-lt"/>
              <a:ea typeface="+mj-ea"/>
              <a:cs typeface="+mj-cs"/>
              <a:sym typeface="Helvetica"/>
            </a:endParaRP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365BC66C-FF86-4633-9BC3-F752CD3B91C0}"/>
              </a:ext>
            </a:extLst>
          </p:cNvPr>
          <p:cNvSpPr txBox="1"/>
          <p:nvPr/>
        </p:nvSpPr>
        <p:spPr>
          <a:xfrm>
            <a:off x="4519878" y="5382268"/>
            <a:ext cx="312172" cy="31654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t">
            <a:spAutoFit/>
          </a:bodyPr>
          <a:lstStyle/>
          <a:p>
            <a:pPr defTabSz="914400" hangingPunct="0"/>
            <a:r>
              <a:rPr lang="en-US" altLang="ko-KR" sz="1100" dirty="0">
                <a:solidFill>
                  <a:srgbClr val="00B050"/>
                </a:solidFill>
                <a:latin typeface="+mj-lt"/>
                <a:ea typeface="+mj-ea"/>
                <a:cs typeface="+mj-cs"/>
                <a:sym typeface="Helvetica"/>
              </a:rPr>
              <a:t>30</a:t>
            </a:r>
            <a:endParaRPr lang="ko-KR" altLang="en-US" sz="1100" dirty="0">
              <a:solidFill>
                <a:srgbClr val="00B050"/>
              </a:solidFill>
              <a:latin typeface="+mj-lt"/>
              <a:ea typeface="+mj-ea"/>
              <a:cs typeface="+mj-cs"/>
              <a:sym typeface="Helvetica"/>
            </a:endParaRP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7E0A7749-4C56-4565-9667-E7D1C0CDB764}"/>
              </a:ext>
            </a:extLst>
          </p:cNvPr>
          <p:cNvSpPr txBox="1"/>
          <p:nvPr/>
        </p:nvSpPr>
        <p:spPr>
          <a:xfrm>
            <a:off x="1573975" y="5419592"/>
            <a:ext cx="60048" cy="31654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t">
            <a:spAutoFit/>
          </a:bodyPr>
          <a:lstStyle/>
          <a:p>
            <a:pPr defTabSz="914400" hangingPunct="0"/>
            <a:r>
              <a:rPr lang="en-US" altLang="ko-KR" sz="1100" dirty="0">
                <a:solidFill>
                  <a:srgbClr val="FF0000"/>
                </a:solidFill>
                <a:latin typeface="+mj-lt"/>
                <a:ea typeface="+mj-ea"/>
                <a:cs typeface="+mj-cs"/>
                <a:sym typeface="Helvetica"/>
              </a:rPr>
              <a:t>0</a:t>
            </a:r>
            <a:endParaRPr lang="ko-KR" altLang="en-US" sz="1100" dirty="0">
              <a:solidFill>
                <a:srgbClr val="FF0000"/>
              </a:solidFill>
              <a:latin typeface="+mj-lt"/>
              <a:ea typeface="+mj-ea"/>
              <a:cs typeface="+mj-cs"/>
              <a:sym typeface="Helvetica"/>
            </a:endParaRPr>
          </a:p>
        </p:txBody>
      </p:sp>
      <p:sp>
        <p:nvSpPr>
          <p:cNvPr id="52" name="직사각형 51">
            <a:extLst>
              <a:ext uri="{FF2B5EF4-FFF2-40B4-BE49-F238E27FC236}">
                <a16:creationId xmlns:a16="http://schemas.microsoft.com/office/drawing/2014/main" id="{1C474C56-D9AC-40DA-AA15-3908AFC283FF}"/>
              </a:ext>
            </a:extLst>
          </p:cNvPr>
          <p:cNvSpPr/>
          <p:nvPr/>
        </p:nvSpPr>
        <p:spPr>
          <a:xfrm>
            <a:off x="1624420" y="5080180"/>
            <a:ext cx="45720" cy="446887"/>
          </a:xfrm>
          <a:prstGeom prst="rect">
            <a:avLst/>
          </a:prstGeom>
          <a:solidFill>
            <a:srgbClr val="FF0000"/>
          </a:solidFill>
          <a:ln w="25400" cap="flat">
            <a:noFill/>
            <a:prstDash val="solid"/>
            <a:round/>
          </a:ln>
          <a:effectLst>
            <a:outerShdw blurRad="38100" dist="23000" dir="5400000" rotWithShape="0">
              <a:srgbClr val="000000">
                <a:alpha val="35000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ctr">
            <a:spAutoFit/>
          </a:bodyPr>
          <a:lstStyle/>
          <a:p>
            <a:pPr defTabSz="914400" hangingPunct="0"/>
            <a:endParaRPr lang="ko-KR" altLang="en-US" dirty="0">
              <a:solidFill>
                <a:srgbClr val="000000"/>
              </a:solidFill>
              <a:latin typeface="+mj-lt"/>
              <a:ea typeface="+mj-ea"/>
              <a:cs typeface="+mj-cs"/>
              <a:sym typeface="Helvetica"/>
            </a:endParaRPr>
          </a:p>
        </p:txBody>
      </p:sp>
      <p:sp>
        <p:nvSpPr>
          <p:cNvPr id="53" name="직사각형 52">
            <a:extLst>
              <a:ext uri="{FF2B5EF4-FFF2-40B4-BE49-F238E27FC236}">
                <a16:creationId xmlns:a16="http://schemas.microsoft.com/office/drawing/2014/main" id="{7755D01D-8EC1-4EB5-BE4A-2EF259163B0E}"/>
              </a:ext>
            </a:extLst>
          </p:cNvPr>
          <p:cNvSpPr/>
          <p:nvPr/>
        </p:nvSpPr>
        <p:spPr>
          <a:xfrm>
            <a:off x="8780408" y="5037813"/>
            <a:ext cx="45720" cy="446887"/>
          </a:xfrm>
          <a:prstGeom prst="rect">
            <a:avLst/>
          </a:prstGeom>
          <a:solidFill>
            <a:srgbClr val="6699FF"/>
          </a:solidFill>
          <a:ln w="25400" cap="flat">
            <a:noFill/>
            <a:prstDash val="solid"/>
            <a:round/>
          </a:ln>
          <a:effectLst>
            <a:outerShdw blurRad="38100" dist="23000" dir="5400000" rotWithShape="0">
              <a:srgbClr val="000000">
                <a:alpha val="35000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ctr">
            <a:spAutoFit/>
          </a:bodyPr>
          <a:lstStyle/>
          <a:p>
            <a:pPr defTabSz="914400" hangingPunct="0"/>
            <a:endParaRPr lang="ko-KR" altLang="en-US" dirty="0">
              <a:solidFill>
                <a:srgbClr val="000000"/>
              </a:solidFill>
              <a:latin typeface="+mj-lt"/>
              <a:ea typeface="+mj-ea"/>
              <a:cs typeface="+mj-cs"/>
              <a:sym typeface="Helvetica"/>
            </a:endParaRPr>
          </a:p>
        </p:txBody>
      </p:sp>
      <p:sp>
        <p:nvSpPr>
          <p:cNvPr id="54" name="직사각형 53">
            <a:extLst>
              <a:ext uri="{FF2B5EF4-FFF2-40B4-BE49-F238E27FC236}">
                <a16:creationId xmlns:a16="http://schemas.microsoft.com/office/drawing/2014/main" id="{E5E8A8F6-06A3-422A-BDE5-BDD638B0E056}"/>
              </a:ext>
            </a:extLst>
          </p:cNvPr>
          <p:cNvSpPr/>
          <p:nvPr/>
        </p:nvSpPr>
        <p:spPr>
          <a:xfrm>
            <a:off x="4630245" y="5061843"/>
            <a:ext cx="45720" cy="446887"/>
          </a:xfrm>
          <a:prstGeom prst="rect">
            <a:avLst/>
          </a:prstGeom>
          <a:solidFill>
            <a:srgbClr val="00B050"/>
          </a:solidFill>
          <a:ln w="25400" cap="flat">
            <a:noFill/>
            <a:prstDash val="solid"/>
            <a:round/>
          </a:ln>
          <a:effectLst>
            <a:outerShdw blurRad="38100" dist="23000" dir="5400000" rotWithShape="0">
              <a:srgbClr val="000000">
                <a:alpha val="35000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ctr">
            <a:spAutoFit/>
          </a:bodyPr>
          <a:lstStyle/>
          <a:p>
            <a:pPr defTabSz="914400" hangingPunct="0"/>
            <a:endParaRPr lang="ko-KR" altLang="en-US" dirty="0">
              <a:solidFill>
                <a:srgbClr val="000000"/>
              </a:solidFill>
              <a:latin typeface="+mj-lt"/>
              <a:ea typeface="+mj-ea"/>
              <a:cs typeface="+mj-cs"/>
              <a:sym typeface="Helvetica"/>
            </a:endParaRPr>
          </a:p>
        </p:txBody>
      </p:sp>
      <p:grpSp>
        <p:nvGrpSpPr>
          <p:cNvPr id="55" name="그룹 54">
            <a:extLst>
              <a:ext uri="{FF2B5EF4-FFF2-40B4-BE49-F238E27FC236}">
                <a16:creationId xmlns:a16="http://schemas.microsoft.com/office/drawing/2014/main" id="{D8EFFFEF-E35D-4F3F-9179-C29F80D62DD5}"/>
              </a:ext>
            </a:extLst>
          </p:cNvPr>
          <p:cNvGrpSpPr/>
          <p:nvPr/>
        </p:nvGrpSpPr>
        <p:grpSpPr>
          <a:xfrm>
            <a:off x="7348413" y="5256133"/>
            <a:ext cx="743334" cy="626187"/>
            <a:chOff x="4924589" y="5800033"/>
            <a:chExt cx="743334" cy="517510"/>
          </a:xfrm>
        </p:grpSpPr>
        <p:sp>
          <p:nvSpPr>
            <p:cNvPr id="56" name="말풍선: 모서리가 둥근 사각형 61">
              <a:extLst>
                <a:ext uri="{FF2B5EF4-FFF2-40B4-BE49-F238E27FC236}">
                  <a16:creationId xmlns:a16="http://schemas.microsoft.com/office/drawing/2014/main" id="{C3D1BEE3-8273-4CBA-B059-BC751ABB82D9}"/>
                </a:ext>
              </a:extLst>
            </p:cNvPr>
            <p:cNvSpPr/>
            <p:nvPr/>
          </p:nvSpPr>
          <p:spPr>
            <a:xfrm>
              <a:off x="4953000" y="5890421"/>
              <a:ext cx="688319" cy="408618"/>
            </a:xfrm>
            <a:prstGeom prst="wedgeRoundRectCallout">
              <a:avLst>
                <a:gd name="adj1" fmla="val 69707"/>
                <a:gd name="adj2" fmla="val -44349"/>
                <a:gd name="adj3" fmla="val 16667"/>
              </a:avLst>
            </a:prstGeom>
            <a:solidFill>
              <a:srgbClr val="FFFFFF"/>
            </a:solidFill>
            <a:ln w="25400" cap="flat">
              <a:solidFill>
                <a:schemeClr val="accent1"/>
              </a:solidFill>
              <a:prstDash val="solid"/>
              <a:round/>
            </a:ln>
            <a:effectLst>
              <a:outerShdw blurRad="38100" dist="23000" dir="5400000" rotWithShape="0">
                <a:srgbClr val="000000">
                  <a:alpha val="35000"/>
                </a:srgbClr>
              </a:outerShdw>
            </a:effectLst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pPr defTabSz="914400" hangingPunct="0"/>
              <a:endParaRPr lang="ko-KR" altLang="en-US">
                <a:solidFill>
                  <a:srgbClr val="000000"/>
                </a:solidFill>
                <a:latin typeface="+mj-lt"/>
                <a:ea typeface="+mj-ea"/>
                <a:cs typeface="+mj-cs"/>
                <a:sym typeface="Helvetica"/>
              </a:endParaRPr>
            </a:p>
          </p:txBody>
        </p:sp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0F27AEE0-165F-44B7-9E95-BC0E8309732F}"/>
                </a:ext>
              </a:extLst>
            </p:cNvPr>
            <p:cNvSpPr txBox="1"/>
            <p:nvPr/>
          </p:nvSpPr>
          <p:spPr>
            <a:xfrm>
              <a:off x="5072675" y="6055937"/>
              <a:ext cx="595248" cy="26160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t">
              <a:spAutoFit/>
            </a:bodyPr>
            <a:lstStyle/>
            <a:p>
              <a:pPr defTabSz="914400" hangingPunct="0"/>
              <a:r>
                <a:rPr lang="en-US" altLang="ko-KR" sz="1100" dirty="0">
                  <a:solidFill>
                    <a:srgbClr val="6699FF"/>
                  </a:solidFill>
                  <a:latin typeface="+mj-lt"/>
                  <a:ea typeface="+mj-ea"/>
                  <a:cs typeface="+mj-cs"/>
                  <a:sym typeface="Helvetica"/>
                </a:rPr>
                <a:t>Strong</a:t>
              </a:r>
              <a:endParaRPr lang="ko-KR" altLang="en-US" sz="1100" dirty="0">
                <a:solidFill>
                  <a:srgbClr val="6699FF"/>
                </a:solidFill>
                <a:latin typeface="+mj-lt"/>
                <a:ea typeface="+mj-ea"/>
                <a:cs typeface="+mj-cs"/>
                <a:sym typeface="Helvetica"/>
              </a:endParaRPr>
            </a:p>
          </p:txBody>
        </p:sp>
        <p:sp>
          <p:nvSpPr>
            <p:cNvPr id="58" name="TextBox 57">
              <a:extLst>
                <a:ext uri="{FF2B5EF4-FFF2-40B4-BE49-F238E27FC236}">
                  <a16:creationId xmlns:a16="http://schemas.microsoft.com/office/drawing/2014/main" id="{DB954A87-183A-4EED-B044-DEBF53578E90}"/>
                </a:ext>
              </a:extLst>
            </p:cNvPr>
            <p:cNvSpPr txBox="1"/>
            <p:nvPr/>
          </p:nvSpPr>
          <p:spPr>
            <a:xfrm>
              <a:off x="5035600" y="5913726"/>
              <a:ext cx="605290" cy="24621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none" lIns="45718" tIns="45718" rIns="45718" bIns="45718" numCol="1" spcCol="38100" rtlCol="0" anchor="t">
              <a:spAutoFit/>
            </a:bodyPr>
            <a:lstStyle/>
            <a:p>
              <a:pPr defTabSz="914400" hangingPunct="0"/>
              <a:r>
                <a:rPr lang="ko-KR" altLang="en-US" sz="1000" dirty="0"/>
                <a:t>촉촉해요</a:t>
              </a:r>
              <a:endParaRPr lang="ko-KR" altLang="en-US" sz="1000" dirty="0">
                <a:solidFill>
                  <a:srgbClr val="000000"/>
                </a:solidFill>
                <a:latin typeface="+mj-lt"/>
                <a:ea typeface="+mj-ea"/>
                <a:cs typeface="+mj-cs"/>
                <a:sym typeface="Helvetica"/>
              </a:endParaRPr>
            </a:p>
          </p:txBody>
        </p:sp>
        <p:pic>
          <p:nvPicPr>
            <p:cNvPr id="59" name="그림 58">
              <a:extLst>
                <a:ext uri="{FF2B5EF4-FFF2-40B4-BE49-F238E27FC236}">
                  <a16:creationId xmlns:a16="http://schemas.microsoft.com/office/drawing/2014/main" id="{BCF8FBDA-B1BA-41CC-9F04-C99462AD56E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35288" t="10929" r="59896" b="79506"/>
            <a:stretch/>
          </p:blipFill>
          <p:spPr>
            <a:xfrm>
              <a:off x="4924589" y="5800033"/>
              <a:ext cx="212089" cy="221932"/>
            </a:xfrm>
            <a:prstGeom prst="rect">
              <a:avLst/>
            </a:prstGeom>
          </p:spPr>
        </p:pic>
      </p:grpSp>
      <p:sp>
        <p:nvSpPr>
          <p:cNvPr id="60" name="직사각형 59">
            <a:extLst>
              <a:ext uri="{FF2B5EF4-FFF2-40B4-BE49-F238E27FC236}">
                <a16:creationId xmlns:a16="http://schemas.microsoft.com/office/drawing/2014/main" id="{D6CB65C4-CDF9-4E0E-A1D3-156F63C2D19F}"/>
              </a:ext>
            </a:extLst>
          </p:cNvPr>
          <p:cNvSpPr/>
          <p:nvPr/>
        </p:nvSpPr>
        <p:spPr>
          <a:xfrm>
            <a:off x="6954541" y="5029915"/>
            <a:ext cx="45720" cy="446887"/>
          </a:xfrm>
          <a:prstGeom prst="rect">
            <a:avLst/>
          </a:prstGeom>
          <a:solidFill>
            <a:srgbClr val="6699FF"/>
          </a:solidFill>
          <a:ln w="25400" cap="flat">
            <a:noFill/>
            <a:prstDash val="solid"/>
            <a:round/>
          </a:ln>
          <a:effectLst>
            <a:outerShdw blurRad="38100" dist="23000" dir="5400000" rotWithShape="0">
              <a:srgbClr val="000000">
                <a:alpha val="35000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ctr">
            <a:spAutoFit/>
          </a:bodyPr>
          <a:lstStyle/>
          <a:p>
            <a:pPr defTabSz="914400" hangingPunct="0"/>
            <a:endParaRPr lang="ko-KR" altLang="en-US" dirty="0">
              <a:solidFill>
                <a:srgbClr val="000000"/>
              </a:solidFill>
              <a:latin typeface="+mj-lt"/>
              <a:ea typeface="+mj-ea"/>
              <a:cs typeface="+mj-cs"/>
              <a:sym typeface="Helvetica"/>
            </a:endParaRPr>
          </a:p>
        </p:txBody>
      </p:sp>
      <p:grpSp>
        <p:nvGrpSpPr>
          <p:cNvPr id="61" name="그룹 60">
            <a:extLst>
              <a:ext uri="{FF2B5EF4-FFF2-40B4-BE49-F238E27FC236}">
                <a16:creationId xmlns:a16="http://schemas.microsoft.com/office/drawing/2014/main" id="{1705668E-0A26-41DB-9A4D-F411F4A2686B}"/>
              </a:ext>
            </a:extLst>
          </p:cNvPr>
          <p:cNvGrpSpPr/>
          <p:nvPr/>
        </p:nvGrpSpPr>
        <p:grpSpPr>
          <a:xfrm>
            <a:off x="2232291" y="5305348"/>
            <a:ext cx="907117" cy="620641"/>
            <a:chOff x="4808169" y="2803128"/>
            <a:chExt cx="1041873" cy="578971"/>
          </a:xfrm>
        </p:grpSpPr>
        <p:sp>
          <p:nvSpPr>
            <p:cNvPr id="62" name="말풍선: 모서리가 둥근 사각형 67">
              <a:extLst>
                <a:ext uri="{FF2B5EF4-FFF2-40B4-BE49-F238E27FC236}">
                  <a16:creationId xmlns:a16="http://schemas.microsoft.com/office/drawing/2014/main" id="{DF90F173-7355-45D7-ABAC-2CB4ACA20ADB}"/>
                </a:ext>
              </a:extLst>
            </p:cNvPr>
            <p:cNvSpPr/>
            <p:nvPr/>
          </p:nvSpPr>
          <p:spPr>
            <a:xfrm>
              <a:off x="4881600" y="2884834"/>
              <a:ext cx="968442" cy="466293"/>
            </a:xfrm>
            <a:prstGeom prst="wedgeRoundRectCallout">
              <a:avLst>
                <a:gd name="adj1" fmla="val -63721"/>
                <a:gd name="adj2" fmla="val 8141"/>
                <a:gd name="adj3" fmla="val 16667"/>
              </a:avLst>
            </a:prstGeom>
            <a:solidFill>
              <a:srgbClr val="FFFFFF"/>
            </a:solidFill>
            <a:ln w="25400" cap="flat">
              <a:solidFill>
                <a:schemeClr val="accent1"/>
              </a:solidFill>
              <a:prstDash val="solid"/>
              <a:round/>
            </a:ln>
            <a:effectLst>
              <a:outerShdw blurRad="38100" dist="23000" dir="5400000" rotWithShape="0">
                <a:srgbClr val="000000">
                  <a:alpha val="35000"/>
                </a:srgbClr>
              </a:outerShdw>
            </a:effectLst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pPr defTabSz="914400" hangingPunct="0"/>
              <a:endParaRPr lang="ko-KR" altLang="en-US">
                <a:solidFill>
                  <a:srgbClr val="000000"/>
                </a:solidFill>
                <a:latin typeface="+mj-lt"/>
                <a:ea typeface="+mj-ea"/>
                <a:cs typeface="+mj-cs"/>
                <a:sym typeface="Helvetica"/>
              </a:endParaRPr>
            </a:p>
          </p:txBody>
        </p:sp>
        <p:sp>
          <p:nvSpPr>
            <p:cNvPr id="63" name="TextBox 62">
              <a:extLst>
                <a:ext uri="{FF2B5EF4-FFF2-40B4-BE49-F238E27FC236}">
                  <a16:creationId xmlns:a16="http://schemas.microsoft.com/office/drawing/2014/main" id="{DFC695D7-B30A-4E61-9CEF-3E5D51C9DABF}"/>
                </a:ext>
              </a:extLst>
            </p:cNvPr>
            <p:cNvSpPr txBox="1"/>
            <p:nvPr/>
          </p:nvSpPr>
          <p:spPr>
            <a:xfrm>
              <a:off x="5098652" y="3086808"/>
              <a:ext cx="586582" cy="29529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none" lIns="45718" tIns="45718" rIns="45718" bIns="45718" numCol="1" spcCol="38100" rtlCol="0" anchor="t">
              <a:spAutoFit/>
            </a:bodyPr>
            <a:lstStyle/>
            <a:p>
              <a:pPr defTabSz="914400" hangingPunct="0"/>
              <a:r>
                <a:rPr lang="en-US" altLang="ko-KR" sz="1100" dirty="0">
                  <a:solidFill>
                    <a:srgbClr val="FF0000"/>
                  </a:solidFill>
                  <a:latin typeface="+mj-lt"/>
                  <a:ea typeface="+mj-ea"/>
                  <a:cs typeface="+mj-cs"/>
                  <a:sym typeface="Helvetica"/>
                </a:rPr>
                <a:t>Critical</a:t>
              </a:r>
              <a:endParaRPr lang="ko-KR" altLang="en-US" sz="1100" dirty="0">
                <a:solidFill>
                  <a:srgbClr val="FF0000"/>
                </a:solidFill>
                <a:latin typeface="+mj-lt"/>
                <a:ea typeface="+mj-ea"/>
                <a:cs typeface="+mj-cs"/>
                <a:sym typeface="Helvetica"/>
              </a:endParaRPr>
            </a:p>
          </p:txBody>
        </p:sp>
        <p:pic>
          <p:nvPicPr>
            <p:cNvPr id="64" name="그림 63">
              <a:extLst>
                <a:ext uri="{FF2B5EF4-FFF2-40B4-BE49-F238E27FC236}">
                  <a16:creationId xmlns:a16="http://schemas.microsoft.com/office/drawing/2014/main" id="{7A059C0F-A71B-47FF-96BA-CAD4D0FEFA8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6155" t="8764" r="88437" b="79579"/>
            <a:stretch/>
          </p:blipFill>
          <p:spPr>
            <a:xfrm>
              <a:off x="4808169" y="2803128"/>
              <a:ext cx="238125" cy="270503"/>
            </a:xfrm>
            <a:prstGeom prst="rect">
              <a:avLst/>
            </a:prstGeom>
          </p:spPr>
        </p:pic>
        <p:sp>
          <p:nvSpPr>
            <p:cNvPr id="65" name="TextBox 64">
              <a:extLst>
                <a:ext uri="{FF2B5EF4-FFF2-40B4-BE49-F238E27FC236}">
                  <a16:creationId xmlns:a16="http://schemas.microsoft.com/office/drawing/2014/main" id="{55F35DDC-BABA-4AA3-897E-B06B1264C1FB}"/>
                </a:ext>
              </a:extLst>
            </p:cNvPr>
            <p:cNvSpPr txBox="1"/>
            <p:nvPr/>
          </p:nvSpPr>
          <p:spPr>
            <a:xfrm>
              <a:off x="5061918" y="2922934"/>
              <a:ext cx="695208" cy="27792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none" lIns="45718" tIns="45718" rIns="45718" bIns="45718" numCol="1" spcCol="38100" rtlCol="0" anchor="t">
              <a:spAutoFit/>
            </a:bodyPr>
            <a:lstStyle/>
            <a:p>
              <a:pPr defTabSz="914400" hangingPunct="0"/>
              <a:r>
                <a:rPr lang="ko-KR" altLang="en-US" sz="1000" dirty="0"/>
                <a:t>건조해요</a:t>
              </a:r>
              <a:endParaRPr lang="ko-KR" altLang="en-US" sz="1000" dirty="0">
                <a:solidFill>
                  <a:srgbClr val="000000"/>
                </a:solidFill>
                <a:latin typeface="+mj-lt"/>
                <a:ea typeface="+mj-ea"/>
                <a:cs typeface="+mj-cs"/>
                <a:sym typeface="Helvetica"/>
              </a:endParaRPr>
            </a:p>
          </p:txBody>
        </p:sp>
      </p:grpSp>
      <p:grpSp>
        <p:nvGrpSpPr>
          <p:cNvPr id="66" name="그룹 65">
            <a:extLst>
              <a:ext uri="{FF2B5EF4-FFF2-40B4-BE49-F238E27FC236}">
                <a16:creationId xmlns:a16="http://schemas.microsoft.com/office/drawing/2014/main" id="{8427CABD-F09E-4767-9D37-929EC43815B1}"/>
              </a:ext>
            </a:extLst>
          </p:cNvPr>
          <p:cNvGrpSpPr/>
          <p:nvPr/>
        </p:nvGrpSpPr>
        <p:grpSpPr>
          <a:xfrm>
            <a:off x="4909240" y="5333889"/>
            <a:ext cx="885473" cy="509727"/>
            <a:chOff x="4821740" y="5182870"/>
            <a:chExt cx="799324" cy="385547"/>
          </a:xfrm>
        </p:grpSpPr>
        <p:sp>
          <p:nvSpPr>
            <p:cNvPr id="67" name="말풍선: 모서리가 둥근 사각형 72">
              <a:extLst>
                <a:ext uri="{FF2B5EF4-FFF2-40B4-BE49-F238E27FC236}">
                  <a16:creationId xmlns:a16="http://schemas.microsoft.com/office/drawing/2014/main" id="{4146DDD9-6B5F-428B-A3D2-2FE0C96763DB}"/>
                </a:ext>
              </a:extLst>
            </p:cNvPr>
            <p:cNvSpPr/>
            <p:nvPr/>
          </p:nvSpPr>
          <p:spPr>
            <a:xfrm>
              <a:off x="4821740" y="5182870"/>
              <a:ext cx="799324" cy="373974"/>
            </a:xfrm>
            <a:prstGeom prst="wedgeRoundRectCallout">
              <a:avLst>
                <a:gd name="adj1" fmla="val -62132"/>
                <a:gd name="adj2" fmla="val -50085"/>
                <a:gd name="adj3" fmla="val 16667"/>
              </a:avLst>
            </a:prstGeom>
            <a:solidFill>
              <a:srgbClr val="FFFFFF"/>
            </a:solidFill>
            <a:ln w="25400" cap="flat">
              <a:solidFill>
                <a:schemeClr val="accent1"/>
              </a:solidFill>
              <a:prstDash val="solid"/>
              <a:round/>
            </a:ln>
            <a:effectLst>
              <a:outerShdw blurRad="38100" dist="23000" dir="5400000" rotWithShape="0">
                <a:srgbClr val="000000">
                  <a:alpha val="35000"/>
                </a:srgbClr>
              </a:outerShdw>
            </a:effectLst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pPr defTabSz="914400" hangingPunct="0"/>
              <a:endParaRPr lang="ko-KR" altLang="en-US">
                <a:solidFill>
                  <a:srgbClr val="00B050"/>
                </a:solidFill>
                <a:latin typeface="+mj-lt"/>
                <a:ea typeface="+mj-ea"/>
                <a:cs typeface="+mj-cs"/>
                <a:sym typeface="Helvetica"/>
              </a:endParaRPr>
            </a:p>
          </p:txBody>
        </p:sp>
        <p:sp>
          <p:nvSpPr>
            <p:cNvPr id="68" name="TextBox 67">
              <a:extLst>
                <a:ext uri="{FF2B5EF4-FFF2-40B4-BE49-F238E27FC236}">
                  <a16:creationId xmlns:a16="http://schemas.microsoft.com/office/drawing/2014/main" id="{AD8BC80C-1599-4E07-9BB1-7BA19255998A}"/>
                </a:ext>
              </a:extLst>
            </p:cNvPr>
            <p:cNvSpPr txBox="1"/>
            <p:nvPr/>
          </p:nvSpPr>
          <p:spPr>
            <a:xfrm>
              <a:off x="4989458" y="5328990"/>
              <a:ext cx="547582" cy="23942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t">
              <a:spAutoFit/>
            </a:bodyPr>
            <a:lstStyle/>
            <a:p>
              <a:pPr defTabSz="914400" hangingPunct="0"/>
              <a:r>
                <a:rPr lang="en-US" altLang="ko-KR" sz="1100" dirty="0">
                  <a:solidFill>
                    <a:srgbClr val="00B050"/>
                  </a:solidFill>
                  <a:latin typeface="+mj-lt"/>
                  <a:ea typeface="+mj-ea"/>
                  <a:cs typeface="+mj-cs"/>
                  <a:sym typeface="Helvetica"/>
                </a:rPr>
                <a:t>Normal</a:t>
              </a:r>
              <a:endParaRPr lang="ko-KR" altLang="en-US" sz="1100" dirty="0">
                <a:solidFill>
                  <a:srgbClr val="00B050"/>
                </a:solidFill>
                <a:latin typeface="+mj-lt"/>
                <a:ea typeface="+mj-ea"/>
                <a:cs typeface="+mj-cs"/>
                <a:sym typeface="Helvetica"/>
              </a:endParaRPr>
            </a:p>
          </p:txBody>
        </p:sp>
        <p:sp>
          <p:nvSpPr>
            <p:cNvPr id="69" name="TextBox 68">
              <a:extLst>
                <a:ext uri="{FF2B5EF4-FFF2-40B4-BE49-F238E27FC236}">
                  <a16:creationId xmlns:a16="http://schemas.microsoft.com/office/drawing/2014/main" id="{5B9A7631-3B49-402C-AC46-7CC476EA833E}"/>
                </a:ext>
              </a:extLst>
            </p:cNvPr>
            <p:cNvSpPr txBox="1"/>
            <p:nvPr/>
          </p:nvSpPr>
          <p:spPr>
            <a:xfrm>
              <a:off x="4913809" y="5191797"/>
              <a:ext cx="662164" cy="22534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none" lIns="45718" tIns="45718" rIns="45718" bIns="45718" numCol="1" spcCol="38100" rtlCol="0" anchor="t">
              <a:spAutoFit/>
            </a:bodyPr>
            <a:lstStyle/>
            <a:p>
              <a:pPr defTabSz="914400" hangingPunct="0"/>
              <a:r>
                <a:rPr lang="ko-KR" altLang="en-US" sz="1000" dirty="0" err="1"/>
                <a:t>보통이에요</a:t>
              </a:r>
              <a:endParaRPr lang="ko-KR" altLang="en-US" sz="1000" dirty="0">
                <a:solidFill>
                  <a:srgbClr val="000000"/>
                </a:solidFill>
                <a:latin typeface="+mj-lt"/>
                <a:ea typeface="+mj-ea"/>
                <a:cs typeface="+mj-cs"/>
                <a:sym typeface="Helvetica"/>
              </a:endParaRPr>
            </a:p>
          </p:txBody>
        </p:sp>
      </p:grpSp>
      <p:pic>
        <p:nvPicPr>
          <p:cNvPr id="70" name="그림 69">
            <a:extLst>
              <a:ext uri="{FF2B5EF4-FFF2-40B4-BE49-F238E27FC236}">
                <a16:creationId xmlns:a16="http://schemas.microsoft.com/office/drawing/2014/main" id="{51C259D1-2B00-48B5-A6BB-F5FE0F9A15B4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5633" b="35034" l="13252" r="28317"/>
                    </a14:imgEffect>
                  </a14:imgLayer>
                </a14:imgProps>
              </a:ext>
            </a:extLst>
          </a:blip>
          <a:srcRect l="11369" t="1958" r="69800" b="61291"/>
          <a:stretch/>
        </p:blipFill>
        <p:spPr>
          <a:xfrm>
            <a:off x="7864255" y="2349106"/>
            <a:ext cx="627550" cy="970717"/>
          </a:xfrm>
          <a:prstGeom prst="rect">
            <a:avLst/>
          </a:prstGeom>
        </p:spPr>
      </p:pic>
      <p:pic>
        <p:nvPicPr>
          <p:cNvPr id="71" name="그림 70">
            <a:extLst>
              <a:ext uri="{FF2B5EF4-FFF2-40B4-BE49-F238E27FC236}">
                <a16:creationId xmlns:a16="http://schemas.microsoft.com/office/drawing/2014/main" id="{A201928E-12FF-423B-820A-1246033A3EB0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5633" b="35034" l="13252" r="28317"/>
                    </a14:imgEffect>
                  </a14:imgLayer>
                </a14:imgProps>
              </a:ext>
            </a:extLst>
          </a:blip>
          <a:srcRect l="11369" t="1958" r="69800" b="61291"/>
          <a:stretch/>
        </p:blipFill>
        <p:spPr>
          <a:xfrm>
            <a:off x="8234376" y="2534710"/>
            <a:ext cx="492206" cy="761363"/>
          </a:xfrm>
          <a:prstGeom prst="rect">
            <a:avLst/>
          </a:prstGeom>
        </p:spPr>
      </p:pic>
      <p:pic>
        <p:nvPicPr>
          <p:cNvPr id="72" name="그림 71">
            <a:extLst>
              <a:ext uri="{FF2B5EF4-FFF2-40B4-BE49-F238E27FC236}">
                <a16:creationId xmlns:a16="http://schemas.microsoft.com/office/drawing/2014/main" id="{47806071-B21F-4588-AB08-51CA80480143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5633" b="35034" l="13252" r="28317"/>
                    </a14:imgEffect>
                  </a14:imgLayer>
                </a14:imgProps>
              </a:ext>
            </a:extLst>
          </a:blip>
          <a:srcRect l="11369" t="1958" r="69800" b="61291"/>
          <a:stretch/>
        </p:blipFill>
        <p:spPr>
          <a:xfrm>
            <a:off x="1962763" y="2991699"/>
            <a:ext cx="150810" cy="233278"/>
          </a:xfrm>
          <a:prstGeom prst="rect">
            <a:avLst/>
          </a:prstGeom>
        </p:spPr>
      </p:pic>
      <p:pic>
        <p:nvPicPr>
          <p:cNvPr id="73" name="그림 72">
            <a:extLst>
              <a:ext uri="{FF2B5EF4-FFF2-40B4-BE49-F238E27FC236}">
                <a16:creationId xmlns:a16="http://schemas.microsoft.com/office/drawing/2014/main" id="{13C92106-1C10-41A5-A69D-BBFE150B0531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5633" b="35034" l="13252" r="28317"/>
                    </a14:imgEffect>
                  </a14:imgLayer>
                </a14:imgProps>
              </a:ext>
            </a:extLst>
          </a:blip>
          <a:srcRect l="11369" t="1958" r="69800" b="61291"/>
          <a:stretch/>
        </p:blipFill>
        <p:spPr>
          <a:xfrm>
            <a:off x="2094682" y="2991699"/>
            <a:ext cx="150810" cy="233278"/>
          </a:xfrm>
          <a:prstGeom prst="rect">
            <a:avLst/>
          </a:prstGeom>
        </p:spPr>
      </p:pic>
      <p:pic>
        <p:nvPicPr>
          <p:cNvPr id="74" name="그림 73">
            <a:extLst>
              <a:ext uri="{FF2B5EF4-FFF2-40B4-BE49-F238E27FC236}">
                <a16:creationId xmlns:a16="http://schemas.microsoft.com/office/drawing/2014/main" id="{E10CF576-8CEE-41C4-B2DC-B42815EABEEF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5633" b="35034" l="13252" r="28317"/>
                    </a14:imgEffect>
                  </a14:imgLayer>
                </a14:imgProps>
              </a:ext>
            </a:extLst>
          </a:blip>
          <a:srcRect l="11369" t="1958" r="69800" b="61291"/>
          <a:stretch/>
        </p:blipFill>
        <p:spPr>
          <a:xfrm>
            <a:off x="2918174" y="2923105"/>
            <a:ext cx="199368" cy="308391"/>
          </a:xfrm>
          <a:prstGeom prst="rect">
            <a:avLst/>
          </a:prstGeom>
        </p:spPr>
      </p:pic>
      <p:pic>
        <p:nvPicPr>
          <p:cNvPr id="75" name="그림 74">
            <a:extLst>
              <a:ext uri="{FF2B5EF4-FFF2-40B4-BE49-F238E27FC236}">
                <a16:creationId xmlns:a16="http://schemas.microsoft.com/office/drawing/2014/main" id="{FC585575-9A1C-46D7-831E-4DB24CE872D0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5633" b="35034" l="13252" r="28317"/>
                    </a14:imgEffect>
                  </a14:imgLayer>
                </a14:imgProps>
              </a:ext>
            </a:extLst>
          </a:blip>
          <a:srcRect l="11369" t="1958" r="69800" b="61291"/>
          <a:stretch/>
        </p:blipFill>
        <p:spPr>
          <a:xfrm>
            <a:off x="3020734" y="2847064"/>
            <a:ext cx="199368" cy="308391"/>
          </a:xfrm>
          <a:prstGeom prst="rect">
            <a:avLst/>
          </a:prstGeom>
        </p:spPr>
      </p:pic>
      <p:pic>
        <p:nvPicPr>
          <p:cNvPr id="76" name="그림 75">
            <a:extLst>
              <a:ext uri="{FF2B5EF4-FFF2-40B4-BE49-F238E27FC236}">
                <a16:creationId xmlns:a16="http://schemas.microsoft.com/office/drawing/2014/main" id="{EEBC80F8-4643-4117-B447-DDD78E6489AF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5633" b="35034" l="13252" r="28317"/>
                    </a14:imgEffect>
                  </a14:imgLayer>
                </a14:imgProps>
              </a:ext>
            </a:extLst>
          </a:blip>
          <a:srcRect l="11369" t="1958" r="69800" b="61291"/>
          <a:stretch/>
        </p:blipFill>
        <p:spPr>
          <a:xfrm>
            <a:off x="3141570" y="2930485"/>
            <a:ext cx="199368" cy="308391"/>
          </a:xfrm>
          <a:prstGeom prst="rect">
            <a:avLst/>
          </a:prstGeom>
        </p:spPr>
      </p:pic>
      <p:pic>
        <p:nvPicPr>
          <p:cNvPr id="77" name="그림 76">
            <a:extLst>
              <a:ext uri="{FF2B5EF4-FFF2-40B4-BE49-F238E27FC236}">
                <a16:creationId xmlns:a16="http://schemas.microsoft.com/office/drawing/2014/main" id="{2C66CA26-F404-4E53-B91D-EB970FB697F7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5633" b="35034" l="13252" r="28317"/>
                    </a14:imgEffect>
                  </a14:imgLayer>
                </a14:imgProps>
              </a:ext>
            </a:extLst>
          </a:blip>
          <a:srcRect l="11369" t="1958" r="69800" b="61291"/>
          <a:stretch/>
        </p:blipFill>
        <p:spPr>
          <a:xfrm>
            <a:off x="3523644" y="2839785"/>
            <a:ext cx="272424" cy="421397"/>
          </a:xfrm>
          <a:prstGeom prst="rect">
            <a:avLst/>
          </a:prstGeom>
        </p:spPr>
      </p:pic>
      <p:pic>
        <p:nvPicPr>
          <p:cNvPr id="78" name="그림 77">
            <a:extLst>
              <a:ext uri="{FF2B5EF4-FFF2-40B4-BE49-F238E27FC236}">
                <a16:creationId xmlns:a16="http://schemas.microsoft.com/office/drawing/2014/main" id="{6270FF58-15C9-4C14-B12E-31C5D3A4EF89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5633" b="35034" l="13252" r="28317"/>
                    </a14:imgEffect>
                  </a14:imgLayer>
                </a14:imgProps>
              </a:ext>
            </a:extLst>
          </a:blip>
          <a:srcRect l="11369" t="1958" r="69800" b="61291"/>
          <a:stretch/>
        </p:blipFill>
        <p:spPr>
          <a:xfrm>
            <a:off x="3654240" y="2831133"/>
            <a:ext cx="272424" cy="421397"/>
          </a:xfrm>
          <a:prstGeom prst="rect">
            <a:avLst/>
          </a:prstGeom>
        </p:spPr>
      </p:pic>
      <p:pic>
        <p:nvPicPr>
          <p:cNvPr id="79" name="그림 78">
            <a:extLst>
              <a:ext uri="{FF2B5EF4-FFF2-40B4-BE49-F238E27FC236}">
                <a16:creationId xmlns:a16="http://schemas.microsoft.com/office/drawing/2014/main" id="{742C64B1-A67E-42B3-828E-AC12A0363EEA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5633" b="35034" l="13252" r="28317"/>
                    </a14:imgEffect>
                  </a14:imgLayer>
                </a14:imgProps>
              </a:ext>
            </a:extLst>
          </a:blip>
          <a:srcRect l="11369" t="1958" r="69800" b="61291"/>
          <a:stretch/>
        </p:blipFill>
        <p:spPr>
          <a:xfrm>
            <a:off x="4118328" y="2838915"/>
            <a:ext cx="272424" cy="421397"/>
          </a:xfrm>
          <a:prstGeom prst="rect">
            <a:avLst/>
          </a:prstGeom>
        </p:spPr>
      </p:pic>
      <p:pic>
        <p:nvPicPr>
          <p:cNvPr id="80" name="그림 79">
            <a:extLst>
              <a:ext uri="{FF2B5EF4-FFF2-40B4-BE49-F238E27FC236}">
                <a16:creationId xmlns:a16="http://schemas.microsoft.com/office/drawing/2014/main" id="{704AC641-5881-4B79-8998-627FF700126A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5633" b="35034" l="13252" r="28317"/>
                    </a14:imgEffect>
                  </a14:imgLayer>
                </a14:imgProps>
              </a:ext>
            </a:extLst>
          </a:blip>
          <a:srcRect l="11369" t="1958" r="69800" b="61291"/>
          <a:stretch/>
        </p:blipFill>
        <p:spPr>
          <a:xfrm>
            <a:off x="4267586" y="2839594"/>
            <a:ext cx="272424" cy="421397"/>
          </a:xfrm>
          <a:prstGeom prst="rect">
            <a:avLst/>
          </a:prstGeom>
        </p:spPr>
      </p:pic>
      <p:pic>
        <p:nvPicPr>
          <p:cNvPr id="81" name="그림 80">
            <a:extLst>
              <a:ext uri="{FF2B5EF4-FFF2-40B4-BE49-F238E27FC236}">
                <a16:creationId xmlns:a16="http://schemas.microsoft.com/office/drawing/2014/main" id="{57DF1FC8-33CB-4687-A101-CA2C12D667AD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5633" b="35034" l="13252" r="28317"/>
                    </a14:imgEffect>
                  </a14:imgLayer>
                </a14:imgProps>
              </a:ext>
            </a:extLst>
          </a:blip>
          <a:srcRect l="11369" t="1958" r="69800" b="61291"/>
          <a:stretch/>
        </p:blipFill>
        <p:spPr>
          <a:xfrm>
            <a:off x="7309154" y="2534892"/>
            <a:ext cx="492206" cy="761363"/>
          </a:xfrm>
          <a:prstGeom prst="rect">
            <a:avLst/>
          </a:prstGeom>
        </p:spPr>
      </p:pic>
      <p:pic>
        <p:nvPicPr>
          <p:cNvPr id="82" name="그림 81">
            <a:extLst>
              <a:ext uri="{FF2B5EF4-FFF2-40B4-BE49-F238E27FC236}">
                <a16:creationId xmlns:a16="http://schemas.microsoft.com/office/drawing/2014/main" id="{37234B09-8558-406E-9763-958119BE9384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5633" b="35034" l="13252" r="28317"/>
                    </a14:imgEffect>
                  </a14:imgLayer>
                </a14:imgProps>
              </a:ext>
            </a:extLst>
          </a:blip>
          <a:srcRect l="11369" t="1958" r="69800" b="61291"/>
          <a:stretch/>
        </p:blipFill>
        <p:spPr>
          <a:xfrm>
            <a:off x="7538804" y="2358457"/>
            <a:ext cx="627550" cy="970717"/>
          </a:xfrm>
          <a:prstGeom prst="rect">
            <a:avLst/>
          </a:prstGeom>
        </p:spPr>
      </p:pic>
      <p:grpSp>
        <p:nvGrpSpPr>
          <p:cNvPr id="83" name="그룹 82">
            <a:extLst>
              <a:ext uri="{FF2B5EF4-FFF2-40B4-BE49-F238E27FC236}">
                <a16:creationId xmlns:a16="http://schemas.microsoft.com/office/drawing/2014/main" id="{E9198041-F4F2-43C8-84F9-90222C4E8D16}"/>
              </a:ext>
            </a:extLst>
          </p:cNvPr>
          <p:cNvGrpSpPr/>
          <p:nvPr/>
        </p:nvGrpSpPr>
        <p:grpSpPr>
          <a:xfrm>
            <a:off x="6304771" y="5272539"/>
            <a:ext cx="579912" cy="594626"/>
            <a:chOff x="5220033" y="5707766"/>
            <a:chExt cx="579912" cy="491426"/>
          </a:xfrm>
        </p:grpSpPr>
        <p:pic>
          <p:nvPicPr>
            <p:cNvPr id="84" name="그림 83">
              <a:extLst>
                <a:ext uri="{FF2B5EF4-FFF2-40B4-BE49-F238E27FC236}">
                  <a16:creationId xmlns:a16="http://schemas.microsoft.com/office/drawing/2014/main" id="{1ED08EBA-87A2-47B3-80BB-113DA12A1DF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5444392" y="5707766"/>
              <a:ext cx="229075" cy="359974"/>
            </a:xfrm>
            <a:prstGeom prst="rect">
              <a:avLst/>
            </a:prstGeom>
          </p:spPr>
        </p:pic>
        <p:pic>
          <p:nvPicPr>
            <p:cNvPr id="85" name="그림 84">
              <a:extLst>
                <a:ext uri="{FF2B5EF4-FFF2-40B4-BE49-F238E27FC236}">
                  <a16:creationId xmlns:a16="http://schemas.microsoft.com/office/drawing/2014/main" id="{9E2FA3D9-C882-4632-95EC-9486D41724A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5220033" y="5839218"/>
              <a:ext cx="229075" cy="359974"/>
            </a:xfrm>
            <a:prstGeom prst="rect">
              <a:avLst/>
            </a:prstGeom>
          </p:spPr>
        </p:pic>
        <p:pic>
          <p:nvPicPr>
            <p:cNvPr id="86" name="그림 85">
              <a:extLst>
                <a:ext uri="{FF2B5EF4-FFF2-40B4-BE49-F238E27FC236}">
                  <a16:creationId xmlns:a16="http://schemas.microsoft.com/office/drawing/2014/main" id="{ED40C7C1-8802-40AF-AB05-87F5313314B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5646197" y="5870373"/>
              <a:ext cx="153748" cy="241603"/>
            </a:xfrm>
            <a:prstGeom prst="rect">
              <a:avLst/>
            </a:prstGeom>
          </p:spPr>
        </p:pic>
      </p:grpSp>
      <p:grpSp>
        <p:nvGrpSpPr>
          <p:cNvPr id="87" name="그룹 86">
            <a:extLst>
              <a:ext uri="{FF2B5EF4-FFF2-40B4-BE49-F238E27FC236}">
                <a16:creationId xmlns:a16="http://schemas.microsoft.com/office/drawing/2014/main" id="{5F28A19A-C69E-43A4-85F9-574C7D7E3D60}"/>
              </a:ext>
            </a:extLst>
          </p:cNvPr>
          <p:cNvGrpSpPr/>
          <p:nvPr/>
        </p:nvGrpSpPr>
        <p:grpSpPr>
          <a:xfrm>
            <a:off x="1809763" y="5351408"/>
            <a:ext cx="282902" cy="370219"/>
            <a:chOff x="2640576" y="5786415"/>
            <a:chExt cx="282902" cy="305966"/>
          </a:xfrm>
        </p:grpSpPr>
        <p:pic>
          <p:nvPicPr>
            <p:cNvPr id="88" name="그림 87">
              <a:extLst>
                <a:ext uri="{FF2B5EF4-FFF2-40B4-BE49-F238E27FC236}">
                  <a16:creationId xmlns:a16="http://schemas.microsoft.com/office/drawing/2014/main" id="{9986E1D5-A409-45D8-8228-F9D4DC48F48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2640576" y="5862401"/>
              <a:ext cx="146351" cy="229980"/>
            </a:xfrm>
            <a:prstGeom prst="rect">
              <a:avLst/>
            </a:prstGeom>
          </p:spPr>
        </p:pic>
        <p:pic>
          <p:nvPicPr>
            <p:cNvPr id="89" name="그림 88">
              <a:extLst>
                <a:ext uri="{FF2B5EF4-FFF2-40B4-BE49-F238E27FC236}">
                  <a16:creationId xmlns:a16="http://schemas.microsoft.com/office/drawing/2014/main" id="{3A0BB28E-1841-4213-9F88-48A70FE0A3F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2794944" y="5786415"/>
              <a:ext cx="128534" cy="201981"/>
            </a:xfrm>
            <a:prstGeom prst="rect">
              <a:avLst/>
            </a:prstGeom>
          </p:spPr>
        </p:pic>
      </p:grpSp>
      <p:pic>
        <p:nvPicPr>
          <p:cNvPr id="90" name="그림 89">
            <a:extLst>
              <a:ext uri="{FF2B5EF4-FFF2-40B4-BE49-F238E27FC236}">
                <a16:creationId xmlns:a16="http://schemas.microsoft.com/office/drawing/2014/main" id="{6734D929-D451-4F01-ABA6-7B70E057FB78}"/>
              </a:ext>
            </a:extLst>
          </p:cNvPr>
          <p:cNvPicPr>
            <a:picLocks noChangeAspect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3333" b="96667" l="7273" r="99091">
                        <a14:foregroundMark x1="11818" y1="23333" x2="7273" y2="43333"/>
                        <a14:foregroundMark x1="86353" y1="57001" x2="99091" y2="55000"/>
                        <a14:foregroundMark x1="35455" y1="65000" x2="43166" y2="63788"/>
                        <a14:foregroundMark x1="59664" y1="90775" x2="65710" y2="97596"/>
                        <a14:foregroundMark x1="44295" y1="73436" x2="57350" y2="88164"/>
                        <a14:foregroundMark x1="12374" y1="78981" x2="17273" y2="70000"/>
                        <a14:foregroundMark x1="24545" y1="86667" x2="28679" y2="76057"/>
                        <a14:foregroundMark x1="96364" y1="48333" x2="93636" y2="43333"/>
                        <a14:foregroundMark x1="91818" y1="40000" x2="95455" y2="55000"/>
                        <a14:foregroundMark x1="65141" y1="87621" x2="83000" y2="66268"/>
                        <a14:foregroundMark x1="20000" y1="26667" x2="28182" y2="48333"/>
                        <a14:foregroundMark x1="37273" y1="30000" x2="39091" y2="41667"/>
                        <a14:foregroundMark x1="33636" y1="25000" x2="38182" y2="48333"/>
                        <a14:foregroundMark x1="33636" y1="25000" x2="20000" y2="21667"/>
                        <a14:foregroundMark x1="18182" y1="3333" x2="22727" y2="25000"/>
                        <a14:foregroundMark x1="22727" y1="3333" x2="22727" y2="30000"/>
                        <a14:foregroundMark x1="31818" y1="8333" x2="31818" y2="38333"/>
                        <a14:backgroundMark x1="12727" y1="80000" x2="9091" y2="80000"/>
                        <a14:backgroundMark x1="50792" y1="40403" x2="78051" y2="54285"/>
                        <a14:backgroundMark x1="22727" y1="95000" x2="39091" y2="90000"/>
                        <a14:backgroundMark x1="53636" y1="96667" x2="56364" y2="98333"/>
                        <a14:backgroundMark x1="84545" y1="53333" x2="79091" y2="58333"/>
                        <a14:backgroundMark x1="69091" y1="96667" x2="66364" y2="98333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259246" y="2982008"/>
            <a:ext cx="392888" cy="214303"/>
          </a:xfrm>
          <a:prstGeom prst="rect">
            <a:avLst/>
          </a:prstGeom>
        </p:spPr>
      </p:pic>
      <p:pic>
        <p:nvPicPr>
          <p:cNvPr id="91" name="그림 90">
            <a:extLst>
              <a:ext uri="{FF2B5EF4-FFF2-40B4-BE49-F238E27FC236}">
                <a16:creationId xmlns:a16="http://schemas.microsoft.com/office/drawing/2014/main" id="{FCAB270C-4F9E-454F-BE14-036356D0EB19}"/>
              </a:ext>
            </a:extLst>
          </p:cNvPr>
          <p:cNvPicPr>
            <a:picLocks noChangeAspect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3333" b="96667" l="7273" r="99091">
                        <a14:foregroundMark x1="11818" y1="23333" x2="7273" y2="43333"/>
                        <a14:foregroundMark x1="86353" y1="57001" x2="99091" y2="55000"/>
                        <a14:foregroundMark x1="35455" y1="65000" x2="43166" y2="63788"/>
                        <a14:foregroundMark x1="59664" y1="90775" x2="65710" y2="97596"/>
                        <a14:foregroundMark x1="44295" y1="73436" x2="57350" y2="88164"/>
                        <a14:foregroundMark x1="12374" y1="78981" x2="17273" y2="70000"/>
                        <a14:foregroundMark x1="24545" y1="86667" x2="28679" y2="76057"/>
                        <a14:foregroundMark x1="96364" y1="48333" x2="93636" y2="43333"/>
                        <a14:foregroundMark x1="91818" y1="40000" x2="95455" y2="55000"/>
                        <a14:foregroundMark x1="65141" y1="87621" x2="83000" y2="66268"/>
                        <a14:foregroundMark x1="20000" y1="26667" x2="28182" y2="48333"/>
                        <a14:foregroundMark x1="37273" y1="30000" x2="39091" y2="41667"/>
                        <a14:foregroundMark x1="33636" y1="25000" x2="38182" y2="48333"/>
                        <a14:foregroundMark x1="33636" y1="25000" x2="20000" y2="21667"/>
                        <a14:foregroundMark x1="18182" y1="3333" x2="22727" y2="25000"/>
                        <a14:foregroundMark x1="22727" y1="3333" x2="22727" y2="30000"/>
                        <a14:foregroundMark x1="31818" y1="8333" x2="31818" y2="38333"/>
                        <a14:backgroundMark x1="12727" y1="80000" x2="9091" y2="80000"/>
                        <a14:backgroundMark x1="50792" y1="40403" x2="78051" y2="54285"/>
                        <a14:backgroundMark x1="22727" y1="95000" x2="39091" y2="90000"/>
                        <a14:backgroundMark x1="53636" y1="96667" x2="56364" y2="98333"/>
                        <a14:backgroundMark x1="84545" y1="53333" x2="79091" y2="58333"/>
                        <a14:backgroundMark x1="69091" y1="96667" x2="66364" y2="98333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765777" y="2930845"/>
            <a:ext cx="481105" cy="262422"/>
          </a:xfrm>
          <a:prstGeom prst="rect">
            <a:avLst/>
          </a:prstGeom>
        </p:spPr>
      </p:pic>
      <p:grpSp>
        <p:nvGrpSpPr>
          <p:cNvPr id="92" name="그룹 91">
            <a:extLst>
              <a:ext uri="{FF2B5EF4-FFF2-40B4-BE49-F238E27FC236}">
                <a16:creationId xmlns:a16="http://schemas.microsoft.com/office/drawing/2014/main" id="{1C951961-67CA-4558-B226-E4AA648627C8}"/>
              </a:ext>
            </a:extLst>
          </p:cNvPr>
          <p:cNvGrpSpPr/>
          <p:nvPr/>
        </p:nvGrpSpPr>
        <p:grpSpPr>
          <a:xfrm>
            <a:off x="7023211" y="2876085"/>
            <a:ext cx="263492" cy="591982"/>
            <a:chOff x="5441008" y="3501726"/>
            <a:chExt cx="598755" cy="1111752"/>
          </a:xfrm>
        </p:grpSpPr>
        <p:pic>
          <p:nvPicPr>
            <p:cNvPr id="93" name="그림 92">
              <a:extLst>
                <a:ext uri="{FF2B5EF4-FFF2-40B4-BE49-F238E27FC236}">
                  <a16:creationId xmlns:a16="http://schemas.microsoft.com/office/drawing/2014/main" id="{7A6D97EF-6F95-45FC-9B0D-3956F1CF992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>
              <a:extLst>
                <a:ext uri="{BEBA8EAE-BF5A-486C-A8C5-ECC9F3942E4B}">
                  <a14:imgProps xmlns:a14="http://schemas.microsoft.com/office/drawing/2010/main">
                    <a14:imgLayer r:embed="rId11">
                      <a14:imgEffect>
                        <a14:backgroundRemoval t="3175" b="97354" l="10000" r="90000">
                          <a14:foregroundMark x1="20000" y1="13757" x2="46667" y2="14815"/>
                          <a14:foregroundMark x1="40000" y1="3175" x2="61667" y2="16402"/>
                          <a14:foregroundMark x1="36667" y1="7407" x2="33333" y2="21164"/>
                          <a14:foregroundMark x1="58333" y1="6878" x2="61667" y2="10053"/>
                          <a14:foregroundMark x1="28333" y1="14815" x2="30000" y2="21693"/>
                          <a14:foregroundMark x1="30000" y1="20635" x2="53333" y2="24868"/>
                          <a14:foregroundMark x1="46667" y1="20635" x2="58333" y2="27513"/>
                          <a14:foregroundMark x1="61667" y1="17989" x2="38333" y2="23810"/>
                          <a14:foregroundMark x1="36667" y1="26455" x2="30000" y2="41270"/>
                          <a14:foregroundMark x1="28333" y1="26455" x2="30000" y2="35979"/>
                          <a14:foregroundMark x1="31667" y1="26455" x2="28333" y2="59259"/>
                          <a14:foregroundMark x1="21667" y1="47090" x2="33333" y2="97354"/>
                          <a14:foregroundMark x1="20000" y1="97354" x2="36667" y2="97354"/>
                        </a14:backgroundRemoval>
                      </a14:imgEffect>
                    </a14:imgLayer>
                  </a14:imgProps>
                </a:ext>
              </a:extLst>
            </a:blip>
            <a:srcRect r="-4769" b="57945"/>
            <a:stretch/>
          </p:blipFill>
          <p:spPr>
            <a:xfrm>
              <a:off x="5441008" y="3501726"/>
              <a:ext cx="598755" cy="757084"/>
            </a:xfrm>
            <a:prstGeom prst="rect">
              <a:avLst/>
            </a:prstGeom>
          </p:spPr>
        </p:pic>
        <p:pic>
          <p:nvPicPr>
            <p:cNvPr id="94" name="그림 93">
              <a:extLst>
                <a:ext uri="{FF2B5EF4-FFF2-40B4-BE49-F238E27FC236}">
                  <a16:creationId xmlns:a16="http://schemas.microsoft.com/office/drawing/2014/main" id="{144111DF-F999-4902-AC1C-7F1755D3444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>
              <a:extLst>
                <a:ext uri="{BEBA8EAE-BF5A-486C-A8C5-ECC9F3942E4B}">
                  <a14:imgProps xmlns:a14="http://schemas.microsoft.com/office/drawing/2010/main">
                    <a14:imgLayer r:embed="rId11">
                      <a14:imgEffect>
                        <a14:backgroundRemoval t="3175" b="97354" l="10000" r="90000">
                          <a14:foregroundMark x1="20000" y1="13757" x2="46667" y2="14815"/>
                          <a14:foregroundMark x1="40000" y1="3175" x2="61667" y2="16402"/>
                          <a14:foregroundMark x1="36667" y1="7407" x2="33333" y2="21164"/>
                          <a14:foregroundMark x1="58333" y1="6878" x2="61667" y2="10053"/>
                          <a14:foregroundMark x1="28333" y1="14815" x2="30000" y2="21693"/>
                          <a14:foregroundMark x1="30000" y1="20635" x2="53333" y2="24868"/>
                          <a14:foregroundMark x1="46667" y1="20635" x2="58333" y2="27513"/>
                          <a14:foregroundMark x1="61667" y1="17989" x2="38333" y2="23810"/>
                          <a14:foregroundMark x1="36667" y1="26455" x2="30000" y2="41270"/>
                          <a14:foregroundMark x1="28333" y1="26455" x2="30000" y2="35979"/>
                          <a14:foregroundMark x1="31667" y1="26455" x2="28333" y2="59259"/>
                          <a14:foregroundMark x1="21667" y1="47090" x2="33333" y2="97354"/>
                          <a14:foregroundMark x1="20000" y1="97354" x2="36667" y2="97354"/>
                        </a14:backgroundRemoval>
                      </a14:imgEffect>
                    </a14:imgLayer>
                  </a14:imgProps>
                </a:ext>
              </a:extLst>
            </a:blip>
            <a:srcRect l="10237" t="78895" r="44208"/>
            <a:stretch/>
          </p:blipFill>
          <p:spPr>
            <a:xfrm>
              <a:off x="5521070" y="4233549"/>
              <a:ext cx="260348" cy="379929"/>
            </a:xfrm>
            <a:prstGeom prst="rect">
              <a:avLst/>
            </a:prstGeom>
          </p:spPr>
        </p:pic>
      </p:grpSp>
      <p:grpSp>
        <p:nvGrpSpPr>
          <p:cNvPr id="95" name="그룹 94">
            <a:extLst>
              <a:ext uri="{FF2B5EF4-FFF2-40B4-BE49-F238E27FC236}">
                <a16:creationId xmlns:a16="http://schemas.microsoft.com/office/drawing/2014/main" id="{876FBF02-CAB4-452B-804F-7E54165CEBD5}"/>
              </a:ext>
            </a:extLst>
          </p:cNvPr>
          <p:cNvGrpSpPr/>
          <p:nvPr/>
        </p:nvGrpSpPr>
        <p:grpSpPr>
          <a:xfrm>
            <a:off x="6792867" y="2637342"/>
            <a:ext cx="318633" cy="715865"/>
            <a:chOff x="5441008" y="3501726"/>
            <a:chExt cx="598755" cy="1111752"/>
          </a:xfrm>
        </p:grpSpPr>
        <p:pic>
          <p:nvPicPr>
            <p:cNvPr id="96" name="그림 95">
              <a:extLst>
                <a:ext uri="{FF2B5EF4-FFF2-40B4-BE49-F238E27FC236}">
                  <a16:creationId xmlns:a16="http://schemas.microsoft.com/office/drawing/2014/main" id="{F002FB1F-DFE3-42D1-8B7D-3B7FFDD916D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>
              <a:extLst>
                <a:ext uri="{BEBA8EAE-BF5A-486C-A8C5-ECC9F3942E4B}">
                  <a14:imgProps xmlns:a14="http://schemas.microsoft.com/office/drawing/2010/main">
                    <a14:imgLayer r:embed="rId11">
                      <a14:imgEffect>
                        <a14:backgroundRemoval t="3175" b="97354" l="10000" r="90000">
                          <a14:foregroundMark x1="20000" y1="13757" x2="46667" y2="14815"/>
                          <a14:foregroundMark x1="40000" y1="3175" x2="61667" y2="16402"/>
                          <a14:foregroundMark x1="36667" y1="7407" x2="33333" y2="21164"/>
                          <a14:foregroundMark x1="58333" y1="6878" x2="61667" y2="10053"/>
                          <a14:foregroundMark x1="28333" y1="14815" x2="30000" y2="21693"/>
                          <a14:foregroundMark x1="30000" y1="20635" x2="53333" y2="24868"/>
                          <a14:foregroundMark x1="46667" y1="20635" x2="58333" y2="27513"/>
                          <a14:foregroundMark x1="61667" y1="17989" x2="38333" y2="23810"/>
                          <a14:foregroundMark x1="36667" y1="26455" x2="30000" y2="41270"/>
                          <a14:foregroundMark x1="28333" y1="26455" x2="30000" y2="35979"/>
                          <a14:foregroundMark x1="31667" y1="26455" x2="28333" y2="59259"/>
                          <a14:foregroundMark x1="21667" y1="47090" x2="33333" y2="97354"/>
                          <a14:foregroundMark x1="20000" y1="97354" x2="36667" y2="97354"/>
                        </a14:backgroundRemoval>
                      </a14:imgEffect>
                    </a14:imgLayer>
                  </a14:imgProps>
                </a:ext>
              </a:extLst>
            </a:blip>
            <a:srcRect r="-4769" b="57945"/>
            <a:stretch/>
          </p:blipFill>
          <p:spPr>
            <a:xfrm>
              <a:off x="5441008" y="3501726"/>
              <a:ext cx="598755" cy="757084"/>
            </a:xfrm>
            <a:prstGeom prst="rect">
              <a:avLst/>
            </a:prstGeom>
          </p:spPr>
        </p:pic>
        <p:pic>
          <p:nvPicPr>
            <p:cNvPr id="97" name="그림 96">
              <a:extLst>
                <a:ext uri="{FF2B5EF4-FFF2-40B4-BE49-F238E27FC236}">
                  <a16:creationId xmlns:a16="http://schemas.microsoft.com/office/drawing/2014/main" id="{04F0750E-F865-4D5E-A7C2-65E58051ADE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>
              <a:extLst>
                <a:ext uri="{BEBA8EAE-BF5A-486C-A8C5-ECC9F3942E4B}">
                  <a14:imgProps xmlns:a14="http://schemas.microsoft.com/office/drawing/2010/main">
                    <a14:imgLayer r:embed="rId11">
                      <a14:imgEffect>
                        <a14:backgroundRemoval t="3175" b="97354" l="10000" r="90000">
                          <a14:foregroundMark x1="20000" y1="13757" x2="46667" y2="14815"/>
                          <a14:foregroundMark x1="40000" y1="3175" x2="61667" y2="16402"/>
                          <a14:foregroundMark x1="36667" y1="7407" x2="33333" y2="21164"/>
                          <a14:foregroundMark x1="58333" y1="6878" x2="61667" y2="10053"/>
                          <a14:foregroundMark x1="28333" y1="14815" x2="30000" y2="21693"/>
                          <a14:foregroundMark x1="30000" y1="20635" x2="53333" y2="24868"/>
                          <a14:foregroundMark x1="46667" y1="20635" x2="58333" y2="27513"/>
                          <a14:foregroundMark x1="61667" y1="17989" x2="38333" y2="23810"/>
                          <a14:foregroundMark x1="36667" y1="26455" x2="30000" y2="41270"/>
                          <a14:foregroundMark x1="28333" y1="26455" x2="30000" y2="35979"/>
                          <a14:foregroundMark x1="31667" y1="26455" x2="28333" y2="59259"/>
                          <a14:foregroundMark x1="21667" y1="47090" x2="33333" y2="97354"/>
                          <a14:foregroundMark x1="20000" y1="97354" x2="36667" y2="97354"/>
                        </a14:backgroundRemoval>
                      </a14:imgEffect>
                    </a14:imgLayer>
                  </a14:imgProps>
                </a:ext>
              </a:extLst>
            </a:blip>
            <a:srcRect l="10237" t="78895" r="44208"/>
            <a:stretch/>
          </p:blipFill>
          <p:spPr>
            <a:xfrm>
              <a:off x="5521070" y="4233549"/>
              <a:ext cx="260348" cy="379929"/>
            </a:xfrm>
            <a:prstGeom prst="rect">
              <a:avLst/>
            </a:prstGeom>
          </p:spPr>
        </p:pic>
      </p:grpSp>
      <p:grpSp>
        <p:nvGrpSpPr>
          <p:cNvPr id="98" name="그룹 97">
            <a:extLst>
              <a:ext uri="{FF2B5EF4-FFF2-40B4-BE49-F238E27FC236}">
                <a16:creationId xmlns:a16="http://schemas.microsoft.com/office/drawing/2014/main" id="{352DEFAB-21F5-4F3D-BAF7-FA265B87AE3F}"/>
              </a:ext>
            </a:extLst>
          </p:cNvPr>
          <p:cNvGrpSpPr/>
          <p:nvPr/>
        </p:nvGrpSpPr>
        <p:grpSpPr>
          <a:xfrm>
            <a:off x="5842290" y="5253601"/>
            <a:ext cx="479980" cy="416292"/>
            <a:chOff x="2881754" y="5510182"/>
            <a:chExt cx="479980" cy="344043"/>
          </a:xfrm>
        </p:grpSpPr>
        <p:pic>
          <p:nvPicPr>
            <p:cNvPr id="99" name="그림 98">
              <a:extLst>
                <a:ext uri="{FF2B5EF4-FFF2-40B4-BE49-F238E27FC236}">
                  <a16:creationId xmlns:a16="http://schemas.microsoft.com/office/drawing/2014/main" id="{7DF9765D-C5A7-4EE4-97E1-47701EAD885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ackgroundRemoval t="3333" b="96667" l="7273" r="99091">
                          <a14:foregroundMark x1="11818" y1="23333" x2="7273" y2="43333"/>
                          <a14:foregroundMark x1="86353" y1="57001" x2="99091" y2="55000"/>
                          <a14:foregroundMark x1="35455" y1="65000" x2="43166" y2="63788"/>
                          <a14:foregroundMark x1="59664" y1="90775" x2="65710" y2="97596"/>
                          <a14:foregroundMark x1="44295" y1="73436" x2="57350" y2="88164"/>
                          <a14:foregroundMark x1="12374" y1="78981" x2="17273" y2="70000"/>
                          <a14:foregroundMark x1="24545" y1="86667" x2="28679" y2="76057"/>
                          <a14:foregroundMark x1="96364" y1="48333" x2="93636" y2="43333"/>
                          <a14:foregroundMark x1="91818" y1="40000" x2="95455" y2="55000"/>
                          <a14:foregroundMark x1="65141" y1="87621" x2="83000" y2="66268"/>
                          <a14:foregroundMark x1="20000" y1="26667" x2="28182" y2="48333"/>
                          <a14:foregroundMark x1="37273" y1="30000" x2="39091" y2="41667"/>
                          <a14:foregroundMark x1="33636" y1="25000" x2="38182" y2="48333"/>
                          <a14:foregroundMark x1="33636" y1="25000" x2="20000" y2="21667"/>
                          <a14:foregroundMark x1="18182" y1="3333" x2="22727" y2="25000"/>
                          <a14:foregroundMark x1="22727" y1="3333" x2="22727" y2="30000"/>
                          <a14:foregroundMark x1="31818" y1="8333" x2="31818" y2="38333"/>
                          <a14:backgroundMark x1="12727" y1="80000" x2="9091" y2="80000"/>
                          <a14:backgroundMark x1="50792" y1="40403" x2="78051" y2="54285"/>
                          <a14:backgroundMark x1="22727" y1="95000" x2="39091" y2="90000"/>
                          <a14:backgroundMark x1="53636" y1="96667" x2="56364" y2="98333"/>
                          <a14:backgroundMark x1="84545" y1="53333" x2="79091" y2="58333"/>
                          <a14:backgroundMark x1="69091" y1="96667" x2="66364" y2="98333"/>
                        </a14:backgroundRemoval>
                      </a14:imgEffect>
                    </a14:imgLayer>
                  </a14:imgProps>
                </a:ext>
              </a:extLst>
            </a:blip>
            <a:srcRect l="47753" b="-3667"/>
            <a:stretch/>
          </p:blipFill>
          <p:spPr>
            <a:xfrm rot="11056425">
              <a:off x="2881754" y="5510182"/>
              <a:ext cx="317892" cy="344043"/>
            </a:xfrm>
            <a:prstGeom prst="rect">
              <a:avLst/>
            </a:prstGeom>
          </p:spPr>
        </p:pic>
        <p:pic>
          <p:nvPicPr>
            <p:cNvPr id="100" name="그림 99">
              <a:extLst>
                <a:ext uri="{FF2B5EF4-FFF2-40B4-BE49-F238E27FC236}">
                  <a16:creationId xmlns:a16="http://schemas.microsoft.com/office/drawing/2014/main" id="{6ACF4A2D-9C2F-40BC-A38A-FACA08480C7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ackgroundRemoval t="3333" b="96667" l="7273" r="99091">
                          <a14:foregroundMark x1="11818" y1="23333" x2="7273" y2="43333"/>
                          <a14:foregroundMark x1="86353" y1="57001" x2="99091" y2="55000"/>
                          <a14:foregroundMark x1="35455" y1="65000" x2="43166" y2="63788"/>
                          <a14:foregroundMark x1="59664" y1="90775" x2="65710" y2="97596"/>
                          <a14:foregroundMark x1="44295" y1="73436" x2="57350" y2="88164"/>
                          <a14:foregroundMark x1="12374" y1="78981" x2="17273" y2="70000"/>
                          <a14:foregroundMark x1="24545" y1="86667" x2="28679" y2="76057"/>
                          <a14:foregroundMark x1="96364" y1="48333" x2="93636" y2="43333"/>
                          <a14:foregroundMark x1="91818" y1="40000" x2="95455" y2="55000"/>
                          <a14:foregroundMark x1="65141" y1="87621" x2="83000" y2="66268"/>
                          <a14:foregroundMark x1="20000" y1="26667" x2="28182" y2="48333"/>
                          <a14:foregroundMark x1="37273" y1="30000" x2="39091" y2="41667"/>
                          <a14:foregroundMark x1="33636" y1="25000" x2="38182" y2="48333"/>
                          <a14:foregroundMark x1="33636" y1="25000" x2="20000" y2="21667"/>
                          <a14:foregroundMark x1="18182" y1="3333" x2="22727" y2="25000"/>
                          <a14:foregroundMark x1="22727" y1="3333" x2="22727" y2="30000"/>
                          <a14:foregroundMark x1="31818" y1="8333" x2="31818" y2="38333"/>
                          <a14:backgroundMark x1="12727" y1="80000" x2="9091" y2="80000"/>
                          <a14:backgroundMark x1="50792" y1="40403" x2="78051" y2="54285"/>
                          <a14:backgroundMark x1="22727" y1="95000" x2="39091" y2="90000"/>
                          <a14:backgroundMark x1="53636" y1="96667" x2="56364" y2="98333"/>
                          <a14:backgroundMark x1="84545" y1="53333" x2="79091" y2="58333"/>
                          <a14:backgroundMark x1="69091" y1="96667" x2="66364" y2="98333"/>
                        </a14:backgroundRemoval>
                      </a14:imgEffect>
                    </a14:imgLayer>
                  </a14:imgProps>
                </a:ext>
              </a:extLst>
            </a:blip>
            <a:srcRect r="53481" b="7025"/>
            <a:stretch/>
          </p:blipFill>
          <p:spPr>
            <a:xfrm rot="20995737">
              <a:off x="3173423" y="5527820"/>
              <a:ext cx="188311" cy="205294"/>
            </a:xfrm>
            <a:prstGeom prst="rect">
              <a:avLst/>
            </a:prstGeom>
          </p:spPr>
        </p:pic>
      </p:grpSp>
      <p:grpSp>
        <p:nvGrpSpPr>
          <p:cNvPr id="101" name="그룹 100">
            <a:extLst>
              <a:ext uri="{FF2B5EF4-FFF2-40B4-BE49-F238E27FC236}">
                <a16:creationId xmlns:a16="http://schemas.microsoft.com/office/drawing/2014/main" id="{F8E5D42F-03BC-4359-812C-ED92DBA92F4F}"/>
              </a:ext>
            </a:extLst>
          </p:cNvPr>
          <p:cNvGrpSpPr/>
          <p:nvPr/>
        </p:nvGrpSpPr>
        <p:grpSpPr>
          <a:xfrm rot="9848307">
            <a:off x="3720782" y="5092894"/>
            <a:ext cx="245460" cy="324765"/>
            <a:chOff x="3094664" y="5755626"/>
            <a:chExt cx="245459" cy="268401"/>
          </a:xfrm>
        </p:grpSpPr>
        <p:pic>
          <p:nvPicPr>
            <p:cNvPr id="102" name="그림 101">
              <a:extLst>
                <a:ext uri="{FF2B5EF4-FFF2-40B4-BE49-F238E27FC236}">
                  <a16:creationId xmlns:a16="http://schemas.microsoft.com/office/drawing/2014/main" id="{EB9B75AD-D44B-4BC8-AF5B-BF6CC37D985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>
              <a:extLst>
                <a:ext uri="{BEBA8EAE-BF5A-486C-A8C5-ECC9F3942E4B}">
                  <a14:imgProps xmlns:a14="http://schemas.microsoft.com/office/drawing/2010/main">
                    <a14:imgLayer r:embed="rId11">
                      <a14:imgEffect>
                        <a14:backgroundRemoval t="3175" b="97354" l="10000" r="90000">
                          <a14:foregroundMark x1="20000" y1="13757" x2="46667" y2="14815"/>
                          <a14:foregroundMark x1="40000" y1="3175" x2="61667" y2="16402"/>
                          <a14:foregroundMark x1="36667" y1="7407" x2="33333" y2="21164"/>
                          <a14:foregroundMark x1="58333" y1="6878" x2="61667" y2="10053"/>
                          <a14:foregroundMark x1="28333" y1="14815" x2="30000" y2="21693"/>
                          <a14:foregroundMark x1="30000" y1="20635" x2="53333" y2="24868"/>
                          <a14:foregroundMark x1="46667" y1="20635" x2="58333" y2="27513"/>
                          <a14:foregroundMark x1="61667" y1="17989" x2="38333" y2="23810"/>
                          <a14:foregroundMark x1="36667" y1="26455" x2="30000" y2="41270"/>
                          <a14:foregroundMark x1="28333" y1="26455" x2="30000" y2="35979"/>
                          <a14:foregroundMark x1="31667" y1="26455" x2="28333" y2="59259"/>
                          <a14:foregroundMark x1="21667" y1="47090" x2="33333" y2="97354"/>
                          <a14:foregroundMark x1="20000" y1="97354" x2="36667" y2="97354"/>
                        </a14:backgroundRemoval>
                      </a14:imgEffect>
                    </a14:imgLayer>
                  </a14:imgProps>
                </a:ext>
              </a:extLst>
            </a:blip>
            <a:srcRect l="7169" t="27877" r="-4769" b="57945"/>
            <a:stretch/>
          </p:blipFill>
          <p:spPr>
            <a:xfrm>
              <a:off x="3094664" y="5755626"/>
              <a:ext cx="245459" cy="112325"/>
            </a:xfrm>
            <a:prstGeom prst="rect">
              <a:avLst/>
            </a:prstGeom>
          </p:spPr>
        </p:pic>
        <p:pic>
          <p:nvPicPr>
            <p:cNvPr id="103" name="그림 102">
              <a:extLst>
                <a:ext uri="{FF2B5EF4-FFF2-40B4-BE49-F238E27FC236}">
                  <a16:creationId xmlns:a16="http://schemas.microsoft.com/office/drawing/2014/main" id="{B516FE51-62DB-4F2E-AEBF-F9843A4BC2B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>
              <a:extLst>
                <a:ext uri="{BEBA8EAE-BF5A-486C-A8C5-ECC9F3942E4B}">
                  <a14:imgProps xmlns:a14="http://schemas.microsoft.com/office/drawing/2010/main">
                    <a14:imgLayer r:embed="rId11">
                      <a14:imgEffect>
                        <a14:backgroundRemoval t="3175" b="97354" l="10000" r="90000">
                          <a14:foregroundMark x1="20000" y1="13757" x2="46667" y2="14815"/>
                          <a14:foregroundMark x1="40000" y1="3175" x2="61667" y2="16402"/>
                          <a14:foregroundMark x1="36667" y1="7407" x2="33333" y2="21164"/>
                          <a14:foregroundMark x1="58333" y1="6878" x2="61667" y2="10053"/>
                          <a14:foregroundMark x1="28333" y1="14815" x2="30000" y2="21693"/>
                          <a14:foregroundMark x1="30000" y1="20635" x2="53333" y2="24868"/>
                          <a14:foregroundMark x1="46667" y1="20635" x2="58333" y2="27513"/>
                          <a14:foregroundMark x1="61667" y1="17989" x2="38333" y2="23810"/>
                          <a14:foregroundMark x1="36667" y1="26455" x2="30000" y2="41270"/>
                          <a14:foregroundMark x1="28333" y1="26455" x2="30000" y2="35979"/>
                          <a14:foregroundMark x1="31667" y1="26455" x2="28333" y2="59259"/>
                          <a14:foregroundMark x1="21667" y1="47090" x2="33333" y2="97354"/>
                          <a14:foregroundMark x1="20000" y1="97354" x2="36667" y2="97354"/>
                        </a14:backgroundRemoval>
                      </a14:imgEffect>
                    </a14:imgLayer>
                  </a14:imgProps>
                </a:ext>
              </a:extLst>
            </a:blip>
            <a:srcRect l="10237" t="78895" r="44208"/>
            <a:stretch/>
          </p:blipFill>
          <p:spPr>
            <a:xfrm>
              <a:off x="3111865" y="5856834"/>
              <a:ext cx="114570" cy="167193"/>
            </a:xfrm>
            <a:prstGeom prst="rect">
              <a:avLst/>
            </a:prstGeom>
          </p:spPr>
        </p:pic>
      </p:grpSp>
      <p:pic>
        <p:nvPicPr>
          <p:cNvPr id="104" name="그림 103">
            <a:extLst>
              <a:ext uri="{FF2B5EF4-FFF2-40B4-BE49-F238E27FC236}">
                <a16:creationId xmlns:a16="http://schemas.microsoft.com/office/drawing/2014/main" id="{E4A2AA92-D3B2-42D9-8081-B5BF63F55B53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3333" b="96667" l="7273" r="99091">
                        <a14:foregroundMark x1="11818" y1="23333" x2="7273" y2="43333"/>
                        <a14:foregroundMark x1="86353" y1="57001" x2="99091" y2="55000"/>
                        <a14:foregroundMark x1="35455" y1="65000" x2="43166" y2="63788"/>
                        <a14:foregroundMark x1="59664" y1="90775" x2="65710" y2="97596"/>
                        <a14:foregroundMark x1="44295" y1="73436" x2="57350" y2="88164"/>
                        <a14:foregroundMark x1="12374" y1="78981" x2="17273" y2="70000"/>
                        <a14:foregroundMark x1="24545" y1="86667" x2="28679" y2="76057"/>
                        <a14:foregroundMark x1="96364" y1="48333" x2="93636" y2="43333"/>
                        <a14:foregroundMark x1="91818" y1="40000" x2="95455" y2="55000"/>
                        <a14:foregroundMark x1="65141" y1="87621" x2="83000" y2="66268"/>
                        <a14:foregroundMark x1="20000" y1="26667" x2="28182" y2="48333"/>
                        <a14:foregroundMark x1="37273" y1="30000" x2="39091" y2="41667"/>
                        <a14:foregroundMark x1="33636" y1="25000" x2="38182" y2="48333"/>
                        <a14:foregroundMark x1="33636" y1="25000" x2="20000" y2="21667"/>
                        <a14:foregroundMark x1="18182" y1="3333" x2="22727" y2="25000"/>
                        <a14:foregroundMark x1="22727" y1="3333" x2="22727" y2="30000"/>
                        <a14:foregroundMark x1="31818" y1="8333" x2="31818" y2="38333"/>
                        <a14:backgroundMark x1="12727" y1="80000" x2="9091" y2="80000"/>
                        <a14:backgroundMark x1="50792" y1="40403" x2="78051" y2="54285"/>
                        <a14:backgroundMark x1="22727" y1="95000" x2="39091" y2="90000"/>
                        <a14:backgroundMark x1="53636" y1="96667" x2="56364" y2="98333"/>
                        <a14:backgroundMark x1="84545" y1="53333" x2="79091" y2="58333"/>
                        <a14:backgroundMark x1="69091" y1="96667" x2="66364" y2="98333"/>
                      </a14:backgroundRemoval>
                    </a14:imgEffect>
                  </a14:imgLayer>
                </a14:imgProps>
              </a:ext>
            </a:extLst>
          </a:blip>
          <a:srcRect r="53481" b="7025"/>
          <a:stretch/>
        </p:blipFill>
        <p:spPr>
          <a:xfrm rot="20995737">
            <a:off x="3793773" y="5299933"/>
            <a:ext cx="227856" cy="248405"/>
          </a:xfrm>
          <a:prstGeom prst="rect">
            <a:avLst/>
          </a:prstGeom>
        </p:spPr>
      </p:pic>
      <p:grpSp>
        <p:nvGrpSpPr>
          <p:cNvPr id="105" name="그룹 104">
            <a:extLst>
              <a:ext uri="{FF2B5EF4-FFF2-40B4-BE49-F238E27FC236}">
                <a16:creationId xmlns:a16="http://schemas.microsoft.com/office/drawing/2014/main" id="{D9F3AC1D-37DA-4E3A-99C8-221FB41C7663}"/>
              </a:ext>
            </a:extLst>
          </p:cNvPr>
          <p:cNvGrpSpPr/>
          <p:nvPr/>
        </p:nvGrpSpPr>
        <p:grpSpPr>
          <a:xfrm rot="9848307">
            <a:off x="3345253" y="4963084"/>
            <a:ext cx="426612" cy="564449"/>
            <a:chOff x="3094664" y="5755626"/>
            <a:chExt cx="245459" cy="268401"/>
          </a:xfrm>
        </p:grpSpPr>
        <p:pic>
          <p:nvPicPr>
            <p:cNvPr id="106" name="그림 105">
              <a:extLst>
                <a:ext uri="{FF2B5EF4-FFF2-40B4-BE49-F238E27FC236}">
                  <a16:creationId xmlns:a16="http://schemas.microsoft.com/office/drawing/2014/main" id="{DBADB9D0-141D-4267-9971-F37C8F06856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>
              <a:extLst>
                <a:ext uri="{BEBA8EAE-BF5A-486C-A8C5-ECC9F3942E4B}">
                  <a14:imgProps xmlns:a14="http://schemas.microsoft.com/office/drawing/2010/main">
                    <a14:imgLayer r:embed="rId11">
                      <a14:imgEffect>
                        <a14:backgroundRemoval t="3175" b="97354" l="10000" r="90000">
                          <a14:foregroundMark x1="20000" y1="13757" x2="46667" y2="14815"/>
                          <a14:foregroundMark x1="40000" y1="3175" x2="61667" y2="16402"/>
                          <a14:foregroundMark x1="36667" y1="7407" x2="33333" y2="21164"/>
                          <a14:foregroundMark x1="58333" y1="6878" x2="61667" y2="10053"/>
                          <a14:foregroundMark x1="28333" y1="14815" x2="30000" y2="21693"/>
                          <a14:foregroundMark x1="30000" y1="20635" x2="53333" y2="24868"/>
                          <a14:foregroundMark x1="46667" y1="20635" x2="58333" y2="27513"/>
                          <a14:foregroundMark x1="61667" y1="17989" x2="38333" y2="23810"/>
                          <a14:foregroundMark x1="36667" y1="26455" x2="30000" y2="41270"/>
                          <a14:foregroundMark x1="28333" y1="26455" x2="30000" y2="35979"/>
                          <a14:foregroundMark x1="31667" y1="26455" x2="28333" y2="59259"/>
                          <a14:foregroundMark x1="21667" y1="47090" x2="33333" y2="97354"/>
                          <a14:foregroundMark x1="20000" y1="97354" x2="36667" y2="97354"/>
                        </a14:backgroundRemoval>
                      </a14:imgEffect>
                    </a14:imgLayer>
                  </a14:imgProps>
                </a:ext>
              </a:extLst>
            </a:blip>
            <a:srcRect l="7169" t="27877" r="-4769" b="57945"/>
            <a:stretch/>
          </p:blipFill>
          <p:spPr>
            <a:xfrm>
              <a:off x="3094664" y="5755626"/>
              <a:ext cx="245459" cy="112325"/>
            </a:xfrm>
            <a:prstGeom prst="rect">
              <a:avLst/>
            </a:prstGeom>
          </p:spPr>
        </p:pic>
        <p:pic>
          <p:nvPicPr>
            <p:cNvPr id="107" name="그림 106">
              <a:extLst>
                <a:ext uri="{FF2B5EF4-FFF2-40B4-BE49-F238E27FC236}">
                  <a16:creationId xmlns:a16="http://schemas.microsoft.com/office/drawing/2014/main" id="{52994360-CE90-4B4A-8A9B-7787254F495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>
              <a:extLst>
                <a:ext uri="{BEBA8EAE-BF5A-486C-A8C5-ECC9F3942E4B}">
                  <a14:imgProps xmlns:a14="http://schemas.microsoft.com/office/drawing/2010/main">
                    <a14:imgLayer r:embed="rId11">
                      <a14:imgEffect>
                        <a14:backgroundRemoval t="3175" b="97354" l="10000" r="90000">
                          <a14:foregroundMark x1="20000" y1="13757" x2="46667" y2="14815"/>
                          <a14:foregroundMark x1="40000" y1="3175" x2="61667" y2="16402"/>
                          <a14:foregroundMark x1="36667" y1="7407" x2="33333" y2="21164"/>
                          <a14:foregroundMark x1="58333" y1="6878" x2="61667" y2="10053"/>
                          <a14:foregroundMark x1="28333" y1="14815" x2="30000" y2="21693"/>
                          <a14:foregroundMark x1="30000" y1="20635" x2="53333" y2="24868"/>
                          <a14:foregroundMark x1="46667" y1="20635" x2="58333" y2="27513"/>
                          <a14:foregroundMark x1="61667" y1="17989" x2="38333" y2="23810"/>
                          <a14:foregroundMark x1="36667" y1="26455" x2="30000" y2="41270"/>
                          <a14:foregroundMark x1="28333" y1="26455" x2="30000" y2="35979"/>
                          <a14:foregroundMark x1="31667" y1="26455" x2="28333" y2="59259"/>
                          <a14:foregroundMark x1="21667" y1="47090" x2="33333" y2="97354"/>
                          <a14:foregroundMark x1="20000" y1="97354" x2="36667" y2="97354"/>
                        </a14:backgroundRemoval>
                      </a14:imgEffect>
                    </a14:imgLayer>
                  </a14:imgProps>
                </a:ext>
              </a:extLst>
            </a:blip>
            <a:srcRect l="10237" t="78895" r="44208"/>
            <a:stretch/>
          </p:blipFill>
          <p:spPr>
            <a:xfrm>
              <a:off x="3111865" y="5856834"/>
              <a:ext cx="114570" cy="167193"/>
            </a:xfrm>
            <a:prstGeom prst="rect">
              <a:avLst/>
            </a:prstGeom>
          </p:spPr>
        </p:pic>
      </p:grpSp>
      <p:pic>
        <p:nvPicPr>
          <p:cNvPr id="108" name="그림 107">
            <a:extLst>
              <a:ext uri="{FF2B5EF4-FFF2-40B4-BE49-F238E27FC236}">
                <a16:creationId xmlns:a16="http://schemas.microsoft.com/office/drawing/2014/main" id="{F2F8FEEE-146E-4F8D-A5E9-442EB4AC3709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3333" b="96667" l="7273" r="99091">
                        <a14:foregroundMark x1="11818" y1="23333" x2="7273" y2="43333"/>
                        <a14:foregroundMark x1="86353" y1="57001" x2="99091" y2="55000"/>
                        <a14:foregroundMark x1="35455" y1="65000" x2="43166" y2="63788"/>
                        <a14:foregroundMark x1="59664" y1="90775" x2="65710" y2="97596"/>
                        <a14:foregroundMark x1="44295" y1="73436" x2="57350" y2="88164"/>
                        <a14:foregroundMark x1="12374" y1="78981" x2="17273" y2="70000"/>
                        <a14:foregroundMark x1="24545" y1="86667" x2="28679" y2="76057"/>
                        <a14:foregroundMark x1="96364" y1="48333" x2="93636" y2="43333"/>
                        <a14:foregroundMark x1="91818" y1="40000" x2="95455" y2="55000"/>
                        <a14:foregroundMark x1="65141" y1="87621" x2="83000" y2="66268"/>
                        <a14:foregroundMark x1="20000" y1="26667" x2="28182" y2="48333"/>
                        <a14:foregroundMark x1="37273" y1="30000" x2="39091" y2="41667"/>
                        <a14:foregroundMark x1="33636" y1="25000" x2="38182" y2="48333"/>
                        <a14:foregroundMark x1="33636" y1="25000" x2="20000" y2="21667"/>
                        <a14:foregroundMark x1="18182" y1="3333" x2="22727" y2="25000"/>
                        <a14:foregroundMark x1="22727" y1="3333" x2="22727" y2="30000"/>
                        <a14:foregroundMark x1="31818" y1="8333" x2="31818" y2="38333"/>
                        <a14:backgroundMark x1="12727" y1="80000" x2="9091" y2="80000"/>
                        <a14:backgroundMark x1="50792" y1="40403" x2="78051" y2="54285"/>
                        <a14:backgroundMark x1="22727" y1="95000" x2="39091" y2="90000"/>
                        <a14:backgroundMark x1="53636" y1="96667" x2="56364" y2="98333"/>
                        <a14:backgroundMark x1="84545" y1="53333" x2="79091" y2="58333"/>
                        <a14:backgroundMark x1="69091" y1="96667" x2="66364" y2="98333"/>
                      </a14:backgroundRemoval>
                    </a14:imgEffect>
                  </a14:imgLayer>
                </a14:imgProps>
              </a:ext>
            </a:extLst>
          </a:blip>
          <a:srcRect r="53481" b="7025"/>
          <a:stretch/>
        </p:blipFill>
        <p:spPr>
          <a:xfrm rot="20995737">
            <a:off x="3523683" y="5346063"/>
            <a:ext cx="294790" cy="321376"/>
          </a:xfrm>
          <a:prstGeom prst="rect">
            <a:avLst/>
          </a:prstGeom>
        </p:spPr>
      </p:pic>
      <p:grpSp>
        <p:nvGrpSpPr>
          <p:cNvPr id="109" name="그룹 108">
            <a:extLst>
              <a:ext uri="{FF2B5EF4-FFF2-40B4-BE49-F238E27FC236}">
                <a16:creationId xmlns:a16="http://schemas.microsoft.com/office/drawing/2014/main" id="{30A68F02-D089-40BA-9303-E3CA61A8B382}"/>
              </a:ext>
            </a:extLst>
          </p:cNvPr>
          <p:cNvGrpSpPr/>
          <p:nvPr/>
        </p:nvGrpSpPr>
        <p:grpSpPr>
          <a:xfrm>
            <a:off x="8293685" y="5220527"/>
            <a:ext cx="354976" cy="307874"/>
            <a:chOff x="2881754" y="5510182"/>
            <a:chExt cx="479980" cy="344043"/>
          </a:xfrm>
        </p:grpSpPr>
        <p:pic>
          <p:nvPicPr>
            <p:cNvPr id="110" name="그림 109">
              <a:extLst>
                <a:ext uri="{FF2B5EF4-FFF2-40B4-BE49-F238E27FC236}">
                  <a16:creationId xmlns:a16="http://schemas.microsoft.com/office/drawing/2014/main" id="{014308E5-CC30-49C9-8A0E-31C613E9F06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ackgroundRemoval t="3333" b="96667" l="7273" r="99091">
                          <a14:foregroundMark x1="11818" y1="23333" x2="7273" y2="43333"/>
                          <a14:foregroundMark x1="86353" y1="57001" x2="99091" y2="55000"/>
                          <a14:foregroundMark x1="35455" y1="65000" x2="43166" y2="63788"/>
                          <a14:foregroundMark x1="59664" y1="90775" x2="65710" y2="97596"/>
                          <a14:foregroundMark x1="44295" y1="73436" x2="57350" y2="88164"/>
                          <a14:foregroundMark x1="12374" y1="78981" x2="17273" y2="70000"/>
                          <a14:foregroundMark x1="24545" y1="86667" x2="28679" y2="76057"/>
                          <a14:foregroundMark x1="96364" y1="48333" x2="93636" y2="43333"/>
                          <a14:foregroundMark x1="91818" y1="40000" x2="95455" y2="55000"/>
                          <a14:foregroundMark x1="65141" y1="87621" x2="83000" y2="66268"/>
                          <a14:foregroundMark x1="20000" y1="26667" x2="28182" y2="48333"/>
                          <a14:foregroundMark x1="37273" y1="30000" x2="39091" y2="41667"/>
                          <a14:foregroundMark x1="33636" y1="25000" x2="38182" y2="48333"/>
                          <a14:foregroundMark x1="33636" y1="25000" x2="20000" y2="21667"/>
                          <a14:foregroundMark x1="18182" y1="3333" x2="22727" y2="25000"/>
                          <a14:foregroundMark x1="22727" y1="3333" x2="22727" y2="30000"/>
                          <a14:foregroundMark x1="31818" y1="8333" x2="31818" y2="38333"/>
                          <a14:backgroundMark x1="12727" y1="80000" x2="9091" y2="80000"/>
                          <a14:backgroundMark x1="50792" y1="40403" x2="78051" y2="54285"/>
                          <a14:backgroundMark x1="22727" y1="95000" x2="39091" y2="90000"/>
                          <a14:backgroundMark x1="53636" y1="96667" x2="56364" y2="98333"/>
                          <a14:backgroundMark x1="84545" y1="53333" x2="79091" y2="58333"/>
                          <a14:backgroundMark x1="69091" y1="96667" x2="66364" y2="98333"/>
                        </a14:backgroundRemoval>
                      </a14:imgEffect>
                    </a14:imgLayer>
                  </a14:imgProps>
                </a:ext>
              </a:extLst>
            </a:blip>
            <a:srcRect l="47753" b="-3667"/>
            <a:stretch/>
          </p:blipFill>
          <p:spPr>
            <a:xfrm rot="11056425">
              <a:off x="2881754" y="5510182"/>
              <a:ext cx="317892" cy="344043"/>
            </a:xfrm>
            <a:prstGeom prst="rect">
              <a:avLst/>
            </a:prstGeom>
          </p:spPr>
        </p:pic>
        <p:pic>
          <p:nvPicPr>
            <p:cNvPr id="111" name="그림 110">
              <a:extLst>
                <a:ext uri="{FF2B5EF4-FFF2-40B4-BE49-F238E27FC236}">
                  <a16:creationId xmlns:a16="http://schemas.microsoft.com/office/drawing/2014/main" id="{ABBB31F6-24D3-440D-BBA3-81E4A94C1EF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ackgroundRemoval t="3333" b="96667" l="7273" r="99091">
                          <a14:foregroundMark x1="11818" y1="23333" x2="7273" y2="43333"/>
                          <a14:foregroundMark x1="86353" y1="57001" x2="99091" y2="55000"/>
                          <a14:foregroundMark x1="35455" y1="65000" x2="43166" y2="63788"/>
                          <a14:foregroundMark x1="59664" y1="90775" x2="65710" y2="97596"/>
                          <a14:foregroundMark x1="44295" y1="73436" x2="57350" y2="88164"/>
                          <a14:foregroundMark x1="12374" y1="78981" x2="17273" y2="70000"/>
                          <a14:foregroundMark x1="24545" y1="86667" x2="28679" y2="76057"/>
                          <a14:foregroundMark x1="96364" y1="48333" x2="93636" y2="43333"/>
                          <a14:foregroundMark x1="91818" y1="40000" x2="95455" y2="55000"/>
                          <a14:foregroundMark x1="65141" y1="87621" x2="83000" y2="66268"/>
                          <a14:foregroundMark x1="20000" y1="26667" x2="28182" y2="48333"/>
                          <a14:foregroundMark x1="37273" y1="30000" x2="39091" y2="41667"/>
                          <a14:foregroundMark x1="33636" y1="25000" x2="38182" y2="48333"/>
                          <a14:foregroundMark x1="33636" y1="25000" x2="20000" y2="21667"/>
                          <a14:foregroundMark x1="18182" y1="3333" x2="22727" y2="25000"/>
                          <a14:foregroundMark x1="22727" y1="3333" x2="22727" y2="30000"/>
                          <a14:foregroundMark x1="31818" y1="8333" x2="31818" y2="38333"/>
                          <a14:backgroundMark x1="12727" y1="80000" x2="9091" y2="80000"/>
                          <a14:backgroundMark x1="50792" y1="40403" x2="78051" y2="54285"/>
                          <a14:backgroundMark x1="22727" y1="95000" x2="39091" y2="90000"/>
                          <a14:backgroundMark x1="53636" y1="96667" x2="56364" y2="98333"/>
                          <a14:backgroundMark x1="84545" y1="53333" x2="79091" y2="58333"/>
                          <a14:backgroundMark x1="69091" y1="96667" x2="66364" y2="98333"/>
                        </a14:backgroundRemoval>
                      </a14:imgEffect>
                    </a14:imgLayer>
                  </a14:imgProps>
                </a:ext>
              </a:extLst>
            </a:blip>
            <a:srcRect r="53481" b="7025"/>
            <a:stretch/>
          </p:blipFill>
          <p:spPr>
            <a:xfrm rot="20995737">
              <a:off x="3173423" y="5527820"/>
              <a:ext cx="188311" cy="20529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181892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034579" y="272240"/>
            <a:ext cx="4174836" cy="637309"/>
          </a:xfrm>
        </p:spPr>
        <p:txBody>
          <a:bodyPr/>
          <a:lstStyle/>
          <a:p>
            <a:pPr>
              <a:spcBef>
                <a:spcPts val="0"/>
              </a:spcBef>
            </a:pPr>
            <a:r>
              <a:rPr lang="ko-KR" altLang="en-US" b="1" u="sng" dirty="0">
                <a:latin typeface="뫼비우스 Bold" panose="02000500000000000000" pitchFamily="2" charset="-127"/>
                <a:ea typeface="뫼비우스 Bold" panose="02000500000000000000" pitchFamily="2" charset="-127"/>
                <a:sym typeface="Helvetica"/>
              </a:rPr>
              <a:t>측</a:t>
            </a:r>
            <a:r>
              <a:rPr lang="ko-KR" altLang="en-US" b="1" u="sng" dirty="0" smtClean="0">
                <a:latin typeface="뫼비우스 Bold" panose="02000500000000000000" pitchFamily="2" charset="-127"/>
                <a:ea typeface="뫼비우스 Bold" panose="02000500000000000000" pitchFamily="2" charset="-127"/>
                <a:sym typeface="Helvetica"/>
              </a:rPr>
              <a:t>정 </a:t>
            </a:r>
            <a:r>
              <a:rPr lang="ko-KR" altLang="en-US" b="1" u="sng" dirty="0">
                <a:latin typeface="뫼비우스 Bold" panose="02000500000000000000" pitchFamily="2" charset="-127"/>
                <a:ea typeface="뫼비우스 Bold" panose="02000500000000000000" pitchFamily="2" charset="-127"/>
                <a:sym typeface="Helvetica"/>
              </a:rPr>
              <a:t>전 주의사항</a:t>
            </a:r>
            <a:r>
              <a:rPr lang="en-US" altLang="ko-KR" b="1" u="sng" dirty="0">
                <a:latin typeface="뫼비우스 Bold" panose="02000500000000000000" pitchFamily="2" charset="-127"/>
                <a:ea typeface="뫼비우스 Bold" panose="02000500000000000000" pitchFamily="2" charset="-127"/>
                <a:sym typeface="Helvetica"/>
              </a:rPr>
              <a:t>!</a:t>
            </a:r>
            <a:endParaRPr lang="en-US" altLang="ko-KR" sz="2400" u="sng" dirty="0">
              <a:latin typeface="뫼비우스 Bold" panose="02000500000000000000" pitchFamily="2" charset="-127"/>
              <a:ea typeface="뫼비우스 Bold" panose="02000500000000000000" pitchFamily="2" charset="-127"/>
              <a:sym typeface="Helvetica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E38185C3-4980-48C4-B860-C5E69DB37B3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14692" y="5245100"/>
            <a:ext cx="1875607" cy="1333751"/>
          </a:xfrm>
          <a:prstGeom prst="rect">
            <a:avLst/>
          </a:prstGeom>
        </p:spPr>
      </p:pic>
      <p:sp>
        <p:nvSpPr>
          <p:cNvPr id="5" name="말풍선: 모서리가 둥근 사각형 8">
            <a:extLst>
              <a:ext uri="{FF2B5EF4-FFF2-40B4-BE49-F238E27FC236}">
                <a16:creationId xmlns:a16="http://schemas.microsoft.com/office/drawing/2014/main" id="{2A9FC11F-2FD4-4FAE-9D44-51CF6B368660}"/>
              </a:ext>
            </a:extLst>
          </p:cNvPr>
          <p:cNvSpPr/>
          <p:nvPr/>
        </p:nvSpPr>
        <p:spPr>
          <a:xfrm>
            <a:off x="7048500" y="5401200"/>
            <a:ext cx="2239195" cy="1021552"/>
          </a:xfrm>
          <a:prstGeom prst="wedgeRoundRectCallout">
            <a:avLst>
              <a:gd name="adj1" fmla="val 41818"/>
              <a:gd name="adj2" fmla="val 70192"/>
              <a:gd name="adj3" fmla="val 16667"/>
            </a:avLst>
          </a:prstGeom>
          <a:solidFill>
            <a:srgbClr val="FFFFFF"/>
          </a:solidFill>
          <a:ln w="25400" cap="flat">
            <a:solidFill>
              <a:schemeClr val="accent1"/>
            </a:solidFill>
            <a:prstDash val="solid"/>
            <a:round/>
          </a:ln>
          <a:effectLst>
            <a:outerShdw blurRad="38100" dist="23000" dir="5400000" rotWithShape="0">
              <a:srgbClr val="000000">
                <a:alpha val="35000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ctr">
            <a:spAutoFit/>
          </a:bodyPr>
          <a:lstStyle/>
          <a:p>
            <a:pPr algn="ctr" defTabSz="914400" hangingPunct="0">
              <a:lnSpc>
                <a:spcPct val="150000"/>
              </a:lnSpc>
            </a:pPr>
            <a:r>
              <a:rPr lang="ko-KR" altLang="en-US" dirty="0">
                <a:solidFill>
                  <a:srgbClr val="000000"/>
                </a:solidFill>
                <a:latin typeface="+mj-lt"/>
                <a:ea typeface="+mj-ea"/>
                <a:cs typeface="+mj-cs"/>
                <a:sym typeface="Helvetica"/>
              </a:rPr>
              <a:t>혈관을 피해 측정해주세요</a:t>
            </a:r>
            <a:r>
              <a:rPr lang="en-US" altLang="ko-KR" dirty="0">
                <a:solidFill>
                  <a:srgbClr val="000000"/>
                </a:solidFill>
                <a:latin typeface="+mj-lt"/>
                <a:ea typeface="+mj-ea"/>
                <a:cs typeface="+mj-cs"/>
                <a:sym typeface="Helvetica"/>
              </a:rPr>
              <a:t>.</a:t>
            </a:r>
            <a:endParaRPr lang="ko-KR" altLang="en-US" dirty="0">
              <a:solidFill>
                <a:srgbClr val="000000"/>
              </a:solidFill>
              <a:latin typeface="+mj-lt"/>
              <a:ea typeface="+mj-ea"/>
              <a:cs typeface="+mj-cs"/>
              <a:sym typeface="Helvetica"/>
            </a:endParaRP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7A63A087-5013-4BAB-8BF7-B79715E041C8}"/>
              </a:ext>
            </a:extLst>
          </p:cNvPr>
          <p:cNvSpPr/>
          <p:nvPr/>
        </p:nvSpPr>
        <p:spPr>
          <a:xfrm>
            <a:off x="2072605" y="1782282"/>
            <a:ext cx="74628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000" b="1" dirty="0"/>
              <a:t>1. </a:t>
            </a:r>
            <a:r>
              <a:rPr lang="ko-KR" altLang="en-US" sz="2000" b="1" dirty="0"/>
              <a:t>피부 장벽 측정기의 투명한 뚜껑을 제거하고 측정해 주세요</a:t>
            </a:r>
            <a:r>
              <a:rPr lang="en-US" altLang="ko-KR" sz="2000" b="1" dirty="0"/>
              <a:t>.</a:t>
            </a:r>
            <a:endParaRPr lang="ko-KR" altLang="en-US" sz="2000" b="1" dirty="0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DDB5ACF6-BD3C-4BF3-AB11-8FC4B69D4268}"/>
              </a:ext>
            </a:extLst>
          </p:cNvPr>
          <p:cNvSpPr/>
          <p:nvPr/>
        </p:nvSpPr>
        <p:spPr>
          <a:xfrm>
            <a:off x="2072605" y="2547091"/>
            <a:ext cx="9477292" cy="8016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en-US" altLang="ko-KR" sz="2000" b="1" dirty="0"/>
              <a:t>2. </a:t>
            </a:r>
            <a:r>
              <a:rPr lang="ko-KR" altLang="en-US" sz="2000" b="1" dirty="0"/>
              <a:t>측정 부위에 땀이 났거나 물로 씻었다면 </a:t>
            </a:r>
            <a:r>
              <a:rPr lang="en-US" altLang="ko-KR" sz="2000" b="1" dirty="0"/>
              <a:t>20~30</a:t>
            </a:r>
            <a:r>
              <a:rPr lang="ko-KR" altLang="en-US" sz="2000" b="1" dirty="0"/>
              <a:t>분 뒤 물기가 다 마른 후 </a:t>
            </a:r>
            <a:endParaRPr lang="en-US" altLang="ko-KR" sz="2000" b="1" dirty="0"/>
          </a:p>
          <a:p>
            <a:pPr defTabSz="914400">
              <a:lnSpc>
                <a:spcPct val="150000"/>
              </a:lnSpc>
            </a:pPr>
            <a:r>
              <a:rPr lang="en-US" altLang="ko-KR" sz="2000" b="1" dirty="0"/>
              <a:t>   </a:t>
            </a:r>
            <a:r>
              <a:rPr lang="ko-KR" altLang="en-US" sz="2000" b="1" dirty="0"/>
              <a:t>측정해주세요</a:t>
            </a:r>
            <a:r>
              <a:rPr lang="en-US" altLang="ko-KR" sz="2000" b="1" dirty="0"/>
              <a:t>.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176355C3-F9D0-4789-BAD6-0E818CD8D922}"/>
              </a:ext>
            </a:extLst>
          </p:cNvPr>
          <p:cNvSpPr/>
          <p:nvPr/>
        </p:nvSpPr>
        <p:spPr>
          <a:xfrm>
            <a:off x="2072605" y="3519979"/>
            <a:ext cx="613680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000" b="1" dirty="0"/>
              <a:t>3. </a:t>
            </a:r>
            <a:r>
              <a:rPr lang="ko-KR" altLang="en-US" sz="2000" b="1" dirty="0"/>
              <a:t>측정 중에는 대화나 움직임은 자제해주세요</a:t>
            </a:r>
            <a:r>
              <a:rPr lang="en-US" altLang="ko-KR" sz="2000" b="1" dirty="0"/>
              <a:t>.</a:t>
            </a:r>
            <a:endParaRPr lang="ko-KR" altLang="en-US" sz="2000" b="1" dirty="0"/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8568C875-E31A-4013-B5A8-31B2E48A4497}"/>
              </a:ext>
            </a:extLst>
          </p:cNvPr>
          <p:cNvSpPr/>
          <p:nvPr/>
        </p:nvSpPr>
        <p:spPr>
          <a:xfrm>
            <a:off x="2072605" y="4234807"/>
            <a:ext cx="8898800" cy="4955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000" b="1" dirty="0"/>
              <a:t>4. </a:t>
            </a:r>
            <a:r>
              <a:rPr lang="ko-KR" altLang="en-US" sz="2000" b="1" dirty="0">
                <a:latin typeface="NanumSquareOTF" panose="020B0600000101010101" pitchFamily="34" charset="-127"/>
                <a:ea typeface="NanumSquareOTF" panose="020B0600000101010101" pitchFamily="34" charset="-127"/>
              </a:rPr>
              <a:t>측정 시</a:t>
            </a:r>
            <a:r>
              <a:rPr lang="en-US" altLang="ko-KR" sz="2000" b="1" dirty="0">
                <a:latin typeface="NanumSquareOTF" panose="020B0600000101010101" pitchFamily="34" charset="-127"/>
                <a:ea typeface="NanumSquareOTF" panose="020B0600000101010101" pitchFamily="34" charset="-127"/>
              </a:rPr>
              <a:t>,</a:t>
            </a:r>
            <a:r>
              <a:rPr lang="ko-KR" altLang="en-US" sz="2000" b="1" dirty="0">
                <a:latin typeface="NanumSquareOTF" panose="020B0600000101010101" pitchFamily="34" charset="-127"/>
                <a:ea typeface="NanumSquareOTF" panose="020B0600000101010101" pitchFamily="34" charset="-127"/>
              </a:rPr>
              <a:t> 반드시 측정기의 버튼을 먼저 누른 후</a:t>
            </a:r>
            <a:r>
              <a:rPr lang="en-US" altLang="ko-KR" sz="2000" b="1" dirty="0">
                <a:latin typeface="NanumSquareOTF" panose="020B0600000101010101" pitchFamily="34" charset="-127"/>
                <a:ea typeface="NanumSquareOTF" panose="020B0600000101010101" pitchFamily="34" charset="-127"/>
              </a:rPr>
              <a:t>,</a:t>
            </a:r>
            <a:r>
              <a:rPr lang="ko-KR" altLang="en-US" sz="2000" b="1" dirty="0">
                <a:latin typeface="NanumSquareOTF" panose="020B0600000101010101" pitchFamily="34" charset="-127"/>
                <a:ea typeface="NanumSquareOTF" panose="020B0600000101010101" pitchFamily="34" charset="-127"/>
              </a:rPr>
              <a:t> 측정 부위에 가볍게 접촉하세요</a:t>
            </a:r>
            <a:r>
              <a:rPr lang="en-US" altLang="ko-KR" sz="2000" b="1" dirty="0">
                <a:latin typeface="NanumSquareOTF" panose="020B0600000101010101" pitchFamily="34" charset="-127"/>
                <a:ea typeface="NanumSquareOTF" panose="020B0600000101010101" pitchFamily="34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272284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New_Natural01">
  <a:themeElements>
    <a:clrScheme name="따뜻한 파란색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Natural01">
      <a:majorFont>
        <a:latin typeface="Tahoma"/>
        <a:ea typeface=""/>
        <a:cs typeface=""/>
        <a:font script="Jpan" typeface="HG創英角ｺﾞｼｯｸUB"/>
        <a:font script="Hang" typeface="맑은 고딕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ahoma"/>
        <a:ea typeface=""/>
        <a:cs typeface=""/>
        <a:font script="Jpan" typeface="HGｺﾞｼｯｸE"/>
        <a:font script="Hang" typeface="맑은 고딕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Natural01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31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0000"/>
                <a:satMod val="20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0000"/>
              </a:schemeClr>
            </a:gs>
            <a:gs pos="100000">
              <a:schemeClr val="phClr">
                <a:shade val="70000"/>
                <a:satMod val="150000"/>
              </a:schemeClr>
            </a:gs>
          </a:gsLst>
          <a:path path="circle">
            <a:fillToRect t="30000" r="100000" b="70000"/>
          </a:path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  <a:ln w="4000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alpha val="38000"/>
                <a:satMod val="150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3000000"/>
            </a:lightRig>
          </a:scene3d>
          <a:sp3d contourW="6350" prstMaterial="flat">
            <a:bevelT h="889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5000"/>
                <a:shade val="100000"/>
                <a:satMod val="200000"/>
              </a:schemeClr>
            </a:gs>
            <a:gs pos="100000">
              <a:schemeClr val="phClr">
                <a:tint val="100000"/>
                <a:shade val="89000"/>
                <a:satMod val="150000"/>
                <a:lumMod val="90000"/>
              </a:schemeClr>
            </a:gs>
          </a:gsLst>
          <a:path path="circle">
            <a:fillToRect l="40000" t="30000" r="40000" b="30000"/>
          </a:path>
        </a:gradFill>
        <a:gradFill rotWithShape="1">
          <a:gsLst>
            <a:gs pos="0">
              <a:schemeClr val="phClr">
                <a:tint val="100000"/>
                <a:shade val="90000"/>
                <a:satMod val="200000"/>
                <a:lumMod val="90000"/>
              </a:schemeClr>
            </a:gs>
            <a:gs pos="43000">
              <a:schemeClr val="phClr">
                <a:tint val="85000"/>
                <a:shade val="100000"/>
                <a:satMod val="300000"/>
                <a:lumMod val="100000"/>
              </a:schemeClr>
            </a:gs>
            <a:gs pos="100000">
              <a:schemeClr val="phClr">
                <a:tint val="85000"/>
                <a:shade val="100000"/>
                <a:satMod val="300000"/>
                <a:lumMod val="100000"/>
              </a:schemeClr>
            </a:gs>
          </a:gsLst>
          <a:lin ang="5400000" scaled="1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자연 테마</Template>
  <TotalTime>364</TotalTime>
  <Words>255</Words>
  <Application>Microsoft Office PowerPoint</Application>
  <PresentationFormat>와이드스크린</PresentationFormat>
  <Paragraphs>72</Paragraphs>
  <Slides>16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10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16</vt:i4>
      </vt:variant>
    </vt:vector>
  </HeadingPairs>
  <TitlesOfParts>
    <vt:vector size="27" baseType="lpstr">
      <vt:lpstr>HY중고딕</vt:lpstr>
      <vt:lpstr>NanumSquareOTF</vt:lpstr>
      <vt:lpstr>나눔고딕</vt:lpstr>
      <vt:lpstr>맑은 고딕</vt:lpstr>
      <vt:lpstr>뫼비우스 Bold</vt:lpstr>
      <vt:lpstr>휴먼편지체</vt:lpstr>
      <vt:lpstr>Arial</vt:lpstr>
      <vt:lpstr>Helvetica</vt:lpstr>
      <vt:lpstr>Tahoma</vt:lpstr>
      <vt:lpstr>Wingdings</vt:lpstr>
      <vt:lpstr>New_Natural01</vt:lpstr>
      <vt:lpstr>아토피피부염 환아 관리 gpskin barrier 활용법 </vt:lpstr>
      <vt:lpstr>피부 장벽이란 </vt:lpstr>
      <vt:lpstr>피부장벽, 어떻게 알 수 있을까요?</vt:lpstr>
      <vt:lpstr> gpskin 앱 설치 방법 </vt:lpstr>
      <vt:lpstr>Gpskin 활용법</vt:lpstr>
      <vt:lpstr>Gpskin 활용법</vt:lpstr>
      <vt:lpstr>Gpskin 활용법</vt:lpstr>
      <vt:lpstr>Gpskin 활용법</vt:lpstr>
      <vt:lpstr>PowerPoint 프레젠테이션</vt:lpstr>
      <vt:lpstr>PowerPoint 프레젠테이션</vt:lpstr>
      <vt:lpstr>Gpskin 활용법</vt:lpstr>
      <vt:lpstr>Gpskin 활용법</vt:lpstr>
      <vt:lpstr>Gpskin 활용법</vt:lpstr>
      <vt:lpstr>Gpskin 활용법</vt:lpstr>
      <vt:lpstr>단계별 피부 건강/보습 상태</vt:lpstr>
      <vt:lpstr>측정 전 주의사항!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아토피피부염 환아 관리 gpskin barrier 활용법 </dc:title>
  <dc:creator>USER</dc:creator>
  <cp:lastModifiedBy>USER</cp:lastModifiedBy>
  <cp:revision>30</cp:revision>
  <dcterms:created xsi:type="dcterms:W3CDTF">2020-08-03T01:33:28Z</dcterms:created>
  <dcterms:modified xsi:type="dcterms:W3CDTF">2020-09-01T01:07:34Z</dcterms:modified>
</cp:coreProperties>
</file>